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25"/>
  </p:notesMasterIdLst>
  <p:sldIdLst>
    <p:sldId id="256" r:id="rId5"/>
    <p:sldId id="258" r:id="rId6"/>
    <p:sldId id="257" r:id="rId7"/>
    <p:sldId id="260" r:id="rId8"/>
    <p:sldId id="261" r:id="rId9"/>
    <p:sldId id="262" r:id="rId10"/>
    <p:sldId id="264" r:id="rId11"/>
    <p:sldId id="273" r:id="rId12"/>
    <p:sldId id="274" r:id="rId13"/>
    <p:sldId id="270" r:id="rId14"/>
    <p:sldId id="277" r:id="rId15"/>
    <p:sldId id="282" r:id="rId16"/>
    <p:sldId id="278" r:id="rId17"/>
    <p:sldId id="279" r:id="rId18"/>
    <p:sldId id="280" r:id="rId19"/>
    <p:sldId id="281" r:id="rId20"/>
    <p:sldId id="283" r:id="rId21"/>
    <p:sldId id="276" r:id="rId22"/>
    <p:sldId id="293" r:id="rId23"/>
    <p:sldId id="292"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248977-A633-438E-994B-DECB74675DA2}" v="78" dt="2021-06-16T20:26:19.7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7D248977-A633-438E-994B-DECB74675DA2}"/>
    <pc:docChg chg="custSel addSld delSld modSld">
      <pc:chgData name="Tamara Mason" userId="d87ad11f-6f7e-4efe-a3f1-61dc59dd24a8" providerId="ADAL" clId="{7D248977-A633-438E-994B-DECB74675DA2}" dt="2021-06-16T20:26:19.726" v="147"/>
      <pc:docMkLst>
        <pc:docMk/>
      </pc:docMkLst>
      <pc:sldChg chg="modSp mod">
        <pc:chgData name="Tamara Mason" userId="d87ad11f-6f7e-4efe-a3f1-61dc59dd24a8" providerId="ADAL" clId="{7D248977-A633-438E-994B-DECB74675DA2}" dt="2021-06-16T20:12:18.302" v="66" actId="20577"/>
        <pc:sldMkLst>
          <pc:docMk/>
          <pc:sldMk cId="0" sldId="257"/>
        </pc:sldMkLst>
        <pc:spChg chg="mod">
          <ac:chgData name="Tamara Mason" userId="d87ad11f-6f7e-4efe-a3f1-61dc59dd24a8" providerId="ADAL" clId="{7D248977-A633-438E-994B-DECB74675DA2}" dt="2021-06-16T20:12:18.302" v="66" actId="20577"/>
          <ac:spMkLst>
            <pc:docMk/>
            <pc:sldMk cId="0" sldId="257"/>
            <ac:spMk id="9219" creationId="{00000000-0000-0000-0000-000000000000}"/>
          </ac:spMkLst>
        </pc:spChg>
      </pc:sldChg>
      <pc:sldChg chg="addSp delSp modSp mod">
        <pc:chgData name="Tamara Mason" userId="d87ad11f-6f7e-4efe-a3f1-61dc59dd24a8" providerId="ADAL" clId="{7D248977-A633-438E-994B-DECB74675DA2}" dt="2021-06-16T20:11:25.859" v="2" actId="1076"/>
        <pc:sldMkLst>
          <pc:docMk/>
          <pc:sldMk cId="0" sldId="258"/>
        </pc:sldMkLst>
        <pc:picChg chg="add mod">
          <ac:chgData name="Tamara Mason" userId="d87ad11f-6f7e-4efe-a3f1-61dc59dd24a8" providerId="ADAL" clId="{7D248977-A633-438E-994B-DECB74675DA2}" dt="2021-06-16T20:11:25.859" v="2" actId="1076"/>
          <ac:picMkLst>
            <pc:docMk/>
            <pc:sldMk cId="0" sldId="258"/>
            <ac:picMk id="2" creationId="{D3E0ADFB-4168-481E-81C0-815B99B1600E}"/>
          </ac:picMkLst>
        </pc:picChg>
        <pc:picChg chg="del">
          <ac:chgData name="Tamara Mason" userId="d87ad11f-6f7e-4efe-a3f1-61dc59dd24a8" providerId="ADAL" clId="{7D248977-A633-438E-994B-DECB74675DA2}" dt="2021-06-16T20:11:20.524" v="0" actId="478"/>
          <ac:picMkLst>
            <pc:docMk/>
            <pc:sldMk cId="0" sldId="258"/>
            <ac:picMk id="1026" creationId="{00000000-0000-0000-0000-000000000000}"/>
          </ac:picMkLst>
        </pc:picChg>
      </pc:sldChg>
      <pc:sldChg chg="modSp mod">
        <pc:chgData name="Tamara Mason" userId="d87ad11f-6f7e-4efe-a3f1-61dc59dd24a8" providerId="ADAL" clId="{7D248977-A633-438E-994B-DECB74675DA2}" dt="2021-06-16T20:12:28.142" v="70" actId="14100"/>
        <pc:sldMkLst>
          <pc:docMk/>
          <pc:sldMk cId="0" sldId="260"/>
        </pc:sldMkLst>
        <pc:spChg chg="mod">
          <ac:chgData name="Tamara Mason" userId="d87ad11f-6f7e-4efe-a3f1-61dc59dd24a8" providerId="ADAL" clId="{7D248977-A633-438E-994B-DECB74675DA2}" dt="2021-06-16T20:12:28.142" v="70" actId="14100"/>
          <ac:spMkLst>
            <pc:docMk/>
            <pc:sldMk cId="0" sldId="260"/>
            <ac:spMk id="2" creationId="{00000000-0000-0000-0000-000000000000}"/>
          </ac:spMkLst>
        </pc:spChg>
      </pc:sldChg>
      <pc:sldChg chg="addSp delSp modSp mod">
        <pc:chgData name="Tamara Mason" userId="d87ad11f-6f7e-4efe-a3f1-61dc59dd24a8" providerId="ADAL" clId="{7D248977-A633-438E-994B-DECB74675DA2}" dt="2021-06-16T20:16:08.856" v="99" actId="1038"/>
        <pc:sldMkLst>
          <pc:docMk/>
          <pc:sldMk cId="0" sldId="262"/>
        </pc:sldMkLst>
        <pc:spChg chg="mod">
          <ac:chgData name="Tamara Mason" userId="d87ad11f-6f7e-4efe-a3f1-61dc59dd24a8" providerId="ADAL" clId="{7D248977-A633-438E-994B-DECB74675DA2}" dt="2021-06-16T20:13:38.524" v="78" actId="20577"/>
          <ac:spMkLst>
            <pc:docMk/>
            <pc:sldMk cId="0" sldId="262"/>
            <ac:spMk id="3" creationId="{00000000-0000-0000-0000-000000000000}"/>
          </ac:spMkLst>
        </pc:spChg>
        <pc:spChg chg="mod ord">
          <ac:chgData name="Tamara Mason" userId="d87ad11f-6f7e-4efe-a3f1-61dc59dd24a8" providerId="ADAL" clId="{7D248977-A633-438E-994B-DECB74675DA2}" dt="2021-06-16T20:15:52.125" v="96" actId="1076"/>
          <ac:spMkLst>
            <pc:docMk/>
            <pc:sldMk cId="0" sldId="262"/>
            <ac:spMk id="11" creationId="{00000000-0000-0000-0000-000000000000}"/>
          </ac:spMkLst>
        </pc:spChg>
        <pc:spChg chg="mod ord">
          <ac:chgData name="Tamara Mason" userId="d87ad11f-6f7e-4efe-a3f1-61dc59dd24a8" providerId="ADAL" clId="{7D248977-A633-438E-994B-DECB74675DA2}" dt="2021-06-16T20:15:44.175" v="94" actId="1076"/>
          <ac:spMkLst>
            <pc:docMk/>
            <pc:sldMk cId="0" sldId="262"/>
            <ac:spMk id="13" creationId="{00000000-0000-0000-0000-000000000000}"/>
          </ac:spMkLst>
        </pc:spChg>
        <pc:picChg chg="add mod">
          <ac:chgData name="Tamara Mason" userId="d87ad11f-6f7e-4efe-a3f1-61dc59dd24a8" providerId="ADAL" clId="{7D248977-A633-438E-994B-DECB74675DA2}" dt="2021-06-16T20:16:08.856" v="99" actId="1038"/>
          <ac:picMkLst>
            <pc:docMk/>
            <pc:sldMk cId="0" sldId="262"/>
            <ac:picMk id="5" creationId="{F6A9AD73-D01E-4764-94AC-E07E25EA172E}"/>
          </ac:picMkLst>
        </pc:picChg>
        <pc:picChg chg="del">
          <ac:chgData name="Tamara Mason" userId="d87ad11f-6f7e-4efe-a3f1-61dc59dd24a8" providerId="ADAL" clId="{7D248977-A633-438E-994B-DECB74675DA2}" dt="2021-06-16T20:14:58.554" v="79" actId="478"/>
          <ac:picMkLst>
            <pc:docMk/>
            <pc:sldMk cId="0" sldId="262"/>
            <ac:picMk id="7" creationId="{00000000-0000-0000-0000-000000000000}"/>
          </ac:picMkLst>
        </pc:picChg>
      </pc:sldChg>
      <pc:sldChg chg="addSp delSp modSp mod">
        <pc:chgData name="Tamara Mason" userId="d87ad11f-6f7e-4efe-a3f1-61dc59dd24a8" providerId="ADAL" clId="{7D248977-A633-438E-994B-DECB74675DA2}" dt="2021-06-16T20:17:10.526" v="117" actId="1076"/>
        <pc:sldMkLst>
          <pc:docMk/>
          <pc:sldMk cId="0" sldId="264"/>
        </pc:sldMkLst>
        <pc:spChg chg="mod ord">
          <ac:chgData name="Tamara Mason" userId="d87ad11f-6f7e-4efe-a3f1-61dc59dd24a8" providerId="ADAL" clId="{7D248977-A633-438E-994B-DECB74675DA2}" dt="2021-06-16T20:17:01.806" v="113" actId="1076"/>
          <ac:spMkLst>
            <pc:docMk/>
            <pc:sldMk cId="0" sldId="264"/>
            <ac:spMk id="16" creationId="{00000000-0000-0000-0000-000000000000}"/>
          </ac:spMkLst>
        </pc:spChg>
        <pc:spChg chg="mod ord">
          <ac:chgData name="Tamara Mason" userId="d87ad11f-6f7e-4efe-a3f1-61dc59dd24a8" providerId="ADAL" clId="{7D248977-A633-438E-994B-DECB74675DA2}" dt="2021-06-16T20:17:10.526" v="117" actId="1076"/>
          <ac:spMkLst>
            <pc:docMk/>
            <pc:sldMk cId="0" sldId="264"/>
            <ac:spMk id="17" creationId="{00000000-0000-0000-0000-000000000000}"/>
          </ac:spMkLst>
        </pc:spChg>
        <pc:picChg chg="add del mod">
          <ac:chgData name="Tamara Mason" userId="d87ad11f-6f7e-4efe-a3f1-61dc59dd24a8" providerId="ADAL" clId="{7D248977-A633-438E-994B-DECB74675DA2}" dt="2021-06-16T20:16:34.103" v="104" actId="478"/>
          <ac:picMkLst>
            <pc:docMk/>
            <pc:sldMk cId="0" sldId="264"/>
            <ac:picMk id="4" creationId="{CD911811-21A6-4B38-9AA0-EA01E963E436}"/>
          </ac:picMkLst>
        </pc:picChg>
        <pc:picChg chg="del">
          <ac:chgData name="Tamara Mason" userId="d87ad11f-6f7e-4efe-a3f1-61dc59dd24a8" providerId="ADAL" clId="{7D248977-A633-438E-994B-DECB74675DA2}" dt="2021-06-16T20:16:24.425" v="100" actId="478"/>
          <ac:picMkLst>
            <pc:docMk/>
            <pc:sldMk cId="0" sldId="264"/>
            <ac:picMk id="7" creationId="{00000000-0000-0000-0000-000000000000}"/>
          </ac:picMkLst>
        </pc:picChg>
        <pc:picChg chg="add mod">
          <ac:chgData name="Tamara Mason" userId="d87ad11f-6f7e-4efe-a3f1-61dc59dd24a8" providerId="ADAL" clId="{7D248977-A633-438E-994B-DECB74675DA2}" dt="2021-06-16T20:16:43.676" v="107" actId="1038"/>
          <ac:picMkLst>
            <pc:docMk/>
            <pc:sldMk cId="0" sldId="264"/>
            <ac:picMk id="9" creationId="{C32ADEE6-F814-4CFC-A834-AD6E8961EED6}"/>
          </ac:picMkLst>
        </pc:picChg>
      </pc:sldChg>
      <pc:sldChg chg="modSp mod">
        <pc:chgData name="Tamara Mason" userId="d87ad11f-6f7e-4efe-a3f1-61dc59dd24a8" providerId="ADAL" clId="{7D248977-A633-438E-994B-DECB74675DA2}" dt="2021-06-16T20:20:15.464" v="143" actId="20577"/>
        <pc:sldMkLst>
          <pc:docMk/>
          <pc:sldMk cId="0" sldId="270"/>
        </pc:sldMkLst>
        <pc:spChg chg="mod">
          <ac:chgData name="Tamara Mason" userId="d87ad11f-6f7e-4efe-a3f1-61dc59dd24a8" providerId="ADAL" clId="{7D248977-A633-438E-994B-DECB74675DA2}" dt="2021-06-16T20:20:15.464" v="143" actId="20577"/>
          <ac:spMkLst>
            <pc:docMk/>
            <pc:sldMk cId="0" sldId="270"/>
            <ac:spMk id="18435" creationId="{00000000-0000-0000-0000-000000000000}"/>
          </ac:spMkLst>
        </pc:spChg>
      </pc:sldChg>
      <pc:sldChg chg="addSp delSp modSp mod">
        <pc:chgData name="Tamara Mason" userId="d87ad11f-6f7e-4efe-a3f1-61dc59dd24a8" providerId="ADAL" clId="{7D248977-A633-438E-994B-DECB74675DA2}" dt="2021-06-16T20:19:48.601" v="140" actId="1076"/>
        <pc:sldMkLst>
          <pc:docMk/>
          <pc:sldMk cId="0" sldId="273"/>
        </pc:sldMkLst>
        <pc:spChg chg="mod ord">
          <ac:chgData name="Tamara Mason" userId="d87ad11f-6f7e-4efe-a3f1-61dc59dd24a8" providerId="ADAL" clId="{7D248977-A633-438E-994B-DECB74675DA2}" dt="2021-06-16T20:19:15.886" v="133" actId="1076"/>
          <ac:spMkLst>
            <pc:docMk/>
            <pc:sldMk cId="0" sldId="273"/>
            <ac:spMk id="7" creationId="{00000000-0000-0000-0000-000000000000}"/>
          </ac:spMkLst>
        </pc:spChg>
        <pc:spChg chg="mod ord">
          <ac:chgData name="Tamara Mason" userId="d87ad11f-6f7e-4efe-a3f1-61dc59dd24a8" providerId="ADAL" clId="{7D248977-A633-438E-994B-DECB74675DA2}" dt="2021-06-16T20:19:25.522" v="135" actId="1076"/>
          <ac:spMkLst>
            <pc:docMk/>
            <pc:sldMk cId="0" sldId="273"/>
            <ac:spMk id="9" creationId="{00000000-0000-0000-0000-000000000000}"/>
          </ac:spMkLst>
        </pc:spChg>
        <pc:spChg chg="mod">
          <ac:chgData name="Tamara Mason" userId="d87ad11f-6f7e-4efe-a3f1-61dc59dd24a8" providerId="ADAL" clId="{7D248977-A633-438E-994B-DECB74675DA2}" dt="2021-06-16T20:19:48.601" v="140" actId="1076"/>
          <ac:spMkLst>
            <pc:docMk/>
            <pc:sldMk cId="0" sldId="273"/>
            <ac:spMk id="10" creationId="{C26005F0-AA37-457C-8393-1A9EA1E50649}"/>
          </ac:spMkLst>
        </pc:spChg>
        <pc:spChg chg="mod">
          <ac:chgData name="Tamara Mason" userId="d87ad11f-6f7e-4efe-a3f1-61dc59dd24a8" providerId="ADAL" clId="{7D248977-A633-438E-994B-DECB74675DA2}" dt="2021-06-16T20:19:32.868" v="136" actId="1035"/>
          <ac:spMkLst>
            <pc:docMk/>
            <pc:sldMk cId="0" sldId="273"/>
            <ac:spMk id="16387" creationId="{00000000-0000-0000-0000-000000000000}"/>
          </ac:spMkLst>
        </pc:spChg>
        <pc:picChg chg="mod">
          <ac:chgData name="Tamara Mason" userId="d87ad11f-6f7e-4efe-a3f1-61dc59dd24a8" providerId="ADAL" clId="{7D248977-A633-438E-994B-DECB74675DA2}" dt="2021-06-16T20:19:35.825" v="137" actId="1035"/>
          <ac:picMkLst>
            <pc:docMk/>
            <pc:sldMk cId="0" sldId="273"/>
            <ac:picMk id="3" creationId="{EDA32762-B9E3-427D-8080-591BE7F56489}"/>
          </ac:picMkLst>
        </pc:picChg>
        <pc:picChg chg="add mod">
          <ac:chgData name="Tamara Mason" userId="d87ad11f-6f7e-4efe-a3f1-61dc59dd24a8" providerId="ADAL" clId="{7D248977-A633-438E-994B-DECB74675DA2}" dt="2021-06-16T20:18:58.122" v="130" actId="1076"/>
          <ac:picMkLst>
            <pc:docMk/>
            <pc:sldMk cId="0" sldId="273"/>
            <ac:picMk id="5" creationId="{6A7B6ED5-DF51-4CAE-92C6-A237FE863D84}"/>
          </ac:picMkLst>
        </pc:picChg>
        <pc:picChg chg="del">
          <ac:chgData name="Tamara Mason" userId="d87ad11f-6f7e-4efe-a3f1-61dc59dd24a8" providerId="ADAL" clId="{7D248977-A633-438E-994B-DECB74675DA2}" dt="2021-06-16T20:18:16.686" v="118" actId="478"/>
          <ac:picMkLst>
            <pc:docMk/>
            <pc:sldMk cId="0" sldId="273"/>
            <ac:picMk id="6" creationId="{00000000-0000-0000-0000-000000000000}"/>
          </ac:picMkLst>
        </pc:picChg>
      </pc:sldChg>
      <pc:sldChg chg="del">
        <pc:chgData name="Tamara Mason" userId="d87ad11f-6f7e-4efe-a3f1-61dc59dd24a8" providerId="ADAL" clId="{7D248977-A633-438E-994B-DECB74675DA2}" dt="2021-06-16T20:26:12.545" v="146" actId="47"/>
        <pc:sldMkLst>
          <pc:docMk/>
          <pc:sldMk cId="1815728468" sldId="275"/>
        </pc:sldMkLst>
      </pc:sldChg>
      <pc:sldChg chg="modSp mod">
        <pc:chgData name="Tamara Mason" userId="d87ad11f-6f7e-4efe-a3f1-61dc59dd24a8" providerId="ADAL" clId="{7D248977-A633-438E-994B-DECB74675DA2}" dt="2021-06-16T20:21:56.606" v="144" actId="255"/>
        <pc:sldMkLst>
          <pc:docMk/>
          <pc:sldMk cId="2313474170" sldId="283"/>
        </pc:sldMkLst>
        <pc:spChg chg="mod">
          <ac:chgData name="Tamara Mason" userId="d87ad11f-6f7e-4efe-a3f1-61dc59dd24a8" providerId="ADAL" clId="{7D248977-A633-438E-994B-DECB74675DA2}" dt="2021-06-16T20:21:56.606" v="144" actId="255"/>
          <ac:spMkLst>
            <pc:docMk/>
            <pc:sldMk cId="2313474170" sldId="283"/>
            <ac:spMk id="3" creationId="{40289CB1-A44B-4417-B04C-31D84C93BD6E}"/>
          </ac:spMkLst>
        </pc:spChg>
      </pc:sldChg>
      <pc:sldChg chg="add">
        <pc:chgData name="Tamara Mason" userId="d87ad11f-6f7e-4efe-a3f1-61dc59dd24a8" providerId="ADAL" clId="{7D248977-A633-438E-994B-DECB74675DA2}" dt="2021-06-16T20:26:19.726" v="147"/>
        <pc:sldMkLst>
          <pc:docMk/>
          <pc:sldMk cId="2664348380" sldId="292"/>
        </pc:sldMkLst>
      </pc:sldChg>
      <pc:sldChg chg="add">
        <pc:chgData name="Tamara Mason" userId="d87ad11f-6f7e-4efe-a3f1-61dc59dd24a8" providerId="ADAL" clId="{7D248977-A633-438E-994B-DECB74675DA2}" dt="2021-06-16T20:26:10.666" v="145"/>
        <pc:sldMkLst>
          <pc:docMk/>
          <pc:sldMk cId="542234952" sldId="293"/>
        </pc:sldMkLst>
      </pc:sldChg>
    </pc:docChg>
  </pc:docChgLst>
  <pc:docChgLst>
    <pc:chgData name="Tamara Mason" userId="S::tmason@vsdvalliance.org::d87ad11f-6f7e-4efe-a3f1-61dc59dd24a8" providerId="AD" clId="Web-{E2918E95-9D62-D256-1A01-235F189B841A}"/>
    <pc:docChg chg="modSld">
      <pc:chgData name="Tamara Mason" userId="S::tmason@vsdvalliance.org::d87ad11f-6f7e-4efe-a3f1-61dc59dd24a8" providerId="AD" clId="Web-{E2918E95-9D62-D256-1A01-235F189B841A}" dt="2019-04-03T18:47:56.659" v="107" actId="20577"/>
      <pc:docMkLst>
        <pc:docMk/>
      </pc:docMkLst>
      <pc:sldChg chg="modSp">
        <pc:chgData name="Tamara Mason" userId="S::tmason@vsdvalliance.org::d87ad11f-6f7e-4efe-a3f1-61dc59dd24a8" providerId="AD" clId="Web-{E2918E95-9D62-D256-1A01-235F189B841A}" dt="2019-04-03T18:43:22.516" v="34" actId="20577"/>
        <pc:sldMkLst>
          <pc:docMk/>
          <pc:sldMk cId="0" sldId="257"/>
        </pc:sldMkLst>
        <pc:spChg chg="mod">
          <ac:chgData name="Tamara Mason" userId="S::tmason@vsdvalliance.org::d87ad11f-6f7e-4efe-a3f1-61dc59dd24a8" providerId="AD" clId="Web-{E2918E95-9D62-D256-1A01-235F189B841A}" dt="2019-04-03T18:43:22.516" v="34" actId="20577"/>
          <ac:spMkLst>
            <pc:docMk/>
            <pc:sldMk cId="0" sldId="257"/>
            <ac:spMk id="9219" creationId="{00000000-0000-0000-0000-000000000000}"/>
          </ac:spMkLst>
        </pc:spChg>
      </pc:sldChg>
      <pc:sldChg chg="modSp">
        <pc:chgData name="Tamara Mason" userId="S::tmason@vsdvalliance.org::d87ad11f-6f7e-4efe-a3f1-61dc59dd24a8" providerId="AD" clId="Web-{E2918E95-9D62-D256-1A01-235F189B841A}" dt="2019-04-03T18:43:58.672" v="39" actId="20577"/>
        <pc:sldMkLst>
          <pc:docMk/>
          <pc:sldMk cId="0" sldId="261"/>
        </pc:sldMkLst>
        <pc:spChg chg="mod">
          <ac:chgData name="Tamara Mason" userId="S::tmason@vsdvalliance.org::d87ad11f-6f7e-4efe-a3f1-61dc59dd24a8" providerId="AD" clId="Web-{E2918E95-9D62-D256-1A01-235F189B841A}" dt="2019-04-03T18:43:58.672" v="39" actId="20577"/>
          <ac:spMkLst>
            <pc:docMk/>
            <pc:sldMk cId="0" sldId="261"/>
            <ac:spMk id="3" creationId="{00000000-0000-0000-0000-000000000000}"/>
          </ac:spMkLst>
        </pc:spChg>
      </pc:sldChg>
      <pc:sldChg chg="modSp">
        <pc:chgData name="Tamara Mason" userId="S::tmason@vsdvalliance.org::d87ad11f-6f7e-4efe-a3f1-61dc59dd24a8" providerId="AD" clId="Web-{E2918E95-9D62-D256-1A01-235F189B841A}" dt="2019-04-03T18:47:56.659" v="107" actId="20577"/>
        <pc:sldMkLst>
          <pc:docMk/>
          <pc:sldMk cId="0" sldId="270"/>
        </pc:sldMkLst>
        <pc:spChg chg="mod">
          <ac:chgData name="Tamara Mason" userId="S::tmason@vsdvalliance.org::d87ad11f-6f7e-4efe-a3f1-61dc59dd24a8" providerId="AD" clId="Web-{E2918E95-9D62-D256-1A01-235F189B841A}" dt="2019-04-03T18:47:56.659" v="107" actId="20577"/>
          <ac:spMkLst>
            <pc:docMk/>
            <pc:sldMk cId="0" sldId="270"/>
            <ac:spMk id="18435" creationId="{00000000-0000-0000-0000-000000000000}"/>
          </ac:spMkLst>
        </pc:spChg>
      </pc:sldChg>
      <pc:sldChg chg="modSp">
        <pc:chgData name="Tamara Mason" userId="S::tmason@vsdvalliance.org::d87ad11f-6f7e-4efe-a3f1-61dc59dd24a8" providerId="AD" clId="Web-{E2918E95-9D62-D256-1A01-235F189B841A}" dt="2019-04-03T18:46:16.221" v="73" actId="1076"/>
        <pc:sldMkLst>
          <pc:docMk/>
          <pc:sldMk cId="0" sldId="273"/>
        </pc:sldMkLst>
        <pc:spChg chg="mod">
          <ac:chgData name="Tamara Mason" userId="S::tmason@vsdvalliance.org::d87ad11f-6f7e-4efe-a3f1-61dc59dd24a8" providerId="AD" clId="Web-{E2918E95-9D62-D256-1A01-235F189B841A}" dt="2019-04-03T18:46:16.221" v="73" actId="1076"/>
          <ac:spMkLst>
            <pc:docMk/>
            <pc:sldMk cId="0" sldId="273"/>
            <ac:spMk id="7" creationId="{00000000-0000-0000-0000-000000000000}"/>
          </ac:spMkLst>
        </pc:spChg>
        <pc:spChg chg="mod">
          <ac:chgData name="Tamara Mason" userId="S::tmason@vsdvalliance.org::d87ad11f-6f7e-4efe-a3f1-61dc59dd24a8" providerId="AD" clId="Web-{E2918E95-9D62-D256-1A01-235F189B841A}" dt="2019-04-03T18:46:11.970" v="72" actId="1076"/>
          <ac:spMkLst>
            <pc:docMk/>
            <pc:sldMk cId="0" sldId="273"/>
            <ac:spMk id="9" creationId="{00000000-0000-0000-0000-000000000000}"/>
          </ac:spMkLst>
        </pc:spChg>
        <pc:spChg chg="mod">
          <ac:chgData name="Tamara Mason" userId="S::tmason@vsdvalliance.org::d87ad11f-6f7e-4efe-a3f1-61dc59dd24a8" providerId="AD" clId="Web-{E2918E95-9D62-D256-1A01-235F189B841A}" dt="2019-04-03T18:45:53.939" v="69" actId="20577"/>
          <ac:spMkLst>
            <pc:docMk/>
            <pc:sldMk cId="0" sldId="273"/>
            <ac:spMk id="16387" creationId="{00000000-0000-0000-0000-000000000000}"/>
          </ac:spMkLst>
        </pc:spChg>
        <pc:picChg chg="mod">
          <ac:chgData name="Tamara Mason" userId="S::tmason@vsdvalliance.org::d87ad11f-6f7e-4efe-a3f1-61dc59dd24a8" providerId="AD" clId="Web-{E2918E95-9D62-D256-1A01-235F189B841A}" dt="2019-04-03T18:46:01.080" v="70" actId="1076"/>
          <ac:picMkLst>
            <pc:docMk/>
            <pc:sldMk cId="0" sldId="273"/>
            <ac:picMk id="6" creationId="{00000000-0000-0000-0000-000000000000}"/>
          </ac:picMkLst>
        </pc:picChg>
      </pc:sldChg>
    </pc:docChg>
  </pc:docChgLst>
  <pc:docChgLst>
    <pc:chgData name="Tamara Mason" userId="S::tmason@vsdvalliance.org::d87ad11f-6f7e-4efe-a3f1-61dc59dd24a8" providerId="AD" clId="Web-{D9991802-A545-1312-D9E2-534A98389468}"/>
    <pc:docChg chg="addSld modSld">
      <pc:chgData name="Tamara Mason" userId="S::tmason@vsdvalliance.org::d87ad11f-6f7e-4efe-a3f1-61dc59dd24a8" providerId="AD" clId="Web-{D9991802-A545-1312-D9E2-534A98389468}" dt="2020-01-14T19:26:41.221" v="662" actId="20577"/>
      <pc:docMkLst>
        <pc:docMk/>
      </pc:docMkLst>
      <pc:sldChg chg="modSp">
        <pc:chgData name="Tamara Mason" userId="S::tmason@vsdvalliance.org::d87ad11f-6f7e-4efe-a3f1-61dc59dd24a8" providerId="AD" clId="Web-{D9991802-A545-1312-D9E2-534A98389468}" dt="2020-01-14T16:00:40.888" v="207" actId="20577"/>
        <pc:sldMkLst>
          <pc:docMk/>
          <pc:sldMk cId="3627115015" sldId="277"/>
        </pc:sldMkLst>
        <pc:spChg chg="mod">
          <ac:chgData name="Tamara Mason" userId="S::tmason@vsdvalliance.org::d87ad11f-6f7e-4efe-a3f1-61dc59dd24a8" providerId="AD" clId="Web-{D9991802-A545-1312-D9E2-534A98389468}" dt="2020-01-14T15:59:35.510" v="184" actId="20577"/>
          <ac:spMkLst>
            <pc:docMk/>
            <pc:sldMk cId="3627115015" sldId="277"/>
            <ac:spMk id="2" creationId="{8DA94A7D-ABA5-4427-89F5-58835B979BC1}"/>
          </ac:spMkLst>
        </pc:spChg>
        <pc:spChg chg="mod">
          <ac:chgData name="Tamara Mason" userId="S::tmason@vsdvalliance.org::d87ad11f-6f7e-4efe-a3f1-61dc59dd24a8" providerId="AD" clId="Web-{D9991802-A545-1312-D9E2-534A98389468}" dt="2020-01-14T16:00:40.888" v="207" actId="20577"/>
          <ac:spMkLst>
            <pc:docMk/>
            <pc:sldMk cId="3627115015" sldId="277"/>
            <ac:spMk id="3" creationId="{D23B1FC6-EF49-40EB-B0F8-F7B191A6432F}"/>
          </ac:spMkLst>
        </pc:spChg>
      </pc:sldChg>
      <pc:sldChg chg="modSp">
        <pc:chgData name="Tamara Mason" userId="S::tmason@vsdvalliance.org::d87ad11f-6f7e-4efe-a3f1-61dc59dd24a8" providerId="AD" clId="Web-{D9991802-A545-1312-D9E2-534A98389468}" dt="2020-01-14T16:02:22.096" v="263" actId="20577"/>
        <pc:sldMkLst>
          <pc:docMk/>
          <pc:sldMk cId="1783140815" sldId="278"/>
        </pc:sldMkLst>
        <pc:spChg chg="mod">
          <ac:chgData name="Tamara Mason" userId="S::tmason@vsdvalliance.org::d87ad11f-6f7e-4efe-a3f1-61dc59dd24a8" providerId="AD" clId="Web-{D9991802-A545-1312-D9E2-534A98389468}" dt="2020-01-14T16:02:22.096" v="263" actId="20577"/>
          <ac:spMkLst>
            <pc:docMk/>
            <pc:sldMk cId="1783140815" sldId="278"/>
            <ac:spMk id="2" creationId="{1E2C5E89-F022-4F8C-B587-FE30D71E5875}"/>
          </ac:spMkLst>
        </pc:spChg>
        <pc:spChg chg="mod">
          <ac:chgData name="Tamara Mason" userId="S::tmason@vsdvalliance.org::d87ad11f-6f7e-4efe-a3f1-61dc59dd24a8" providerId="AD" clId="Web-{D9991802-A545-1312-D9E2-534A98389468}" dt="2020-01-14T14:45:00.203" v="5" actId="20577"/>
          <ac:spMkLst>
            <pc:docMk/>
            <pc:sldMk cId="1783140815" sldId="278"/>
            <ac:spMk id="3" creationId="{4FC02955-2526-4473-8E50-D9A13155C471}"/>
          </ac:spMkLst>
        </pc:spChg>
      </pc:sldChg>
      <pc:sldChg chg="modSp">
        <pc:chgData name="Tamara Mason" userId="S::tmason@vsdvalliance.org::d87ad11f-6f7e-4efe-a3f1-61dc59dd24a8" providerId="AD" clId="Web-{D9991802-A545-1312-D9E2-534A98389468}" dt="2020-01-14T14:44:54.500" v="3" actId="20577"/>
        <pc:sldMkLst>
          <pc:docMk/>
          <pc:sldMk cId="1674886418" sldId="279"/>
        </pc:sldMkLst>
        <pc:spChg chg="mod">
          <ac:chgData name="Tamara Mason" userId="S::tmason@vsdvalliance.org::d87ad11f-6f7e-4efe-a3f1-61dc59dd24a8" providerId="AD" clId="Web-{D9991802-A545-1312-D9E2-534A98389468}" dt="2020-01-14T14:44:54.500" v="3" actId="20577"/>
          <ac:spMkLst>
            <pc:docMk/>
            <pc:sldMk cId="1674886418" sldId="279"/>
            <ac:spMk id="3" creationId="{D92C6BF4-C292-4B8F-8F51-131766A7C159}"/>
          </ac:spMkLst>
        </pc:spChg>
      </pc:sldChg>
      <pc:sldChg chg="addSp delSp modSp new">
        <pc:chgData name="Tamara Mason" userId="S::tmason@vsdvalliance.org::d87ad11f-6f7e-4efe-a3f1-61dc59dd24a8" providerId="AD" clId="Web-{D9991802-A545-1312-D9E2-534A98389468}" dt="2020-01-14T15:58:17.756" v="174" actId="20577"/>
        <pc:sldMkLst>
          <pc:docMk/>
          <pc:sldMk cId="764844395" sldId="280"/>
        </pc:sldMkLst>
        <pc:spChg chg="del">
          <ac:chgData name="Tamara Mason" userId="S::tmason@vsdvalliance.org::d87ad11f-6f7e-4efe-a3f1-61dc59dd24a8" providerId="AD" clId="Web-{D9991802-A545-1312-D9E2-534A98389468}" dt="2020-01-14T14:58:14.109" v="6"/>
          <ac:spMkLst>
            <pc:docMk/>
            <pc:sldMk cId="764844395" sldId="280"/>
            <ac:spMk id="2" creationId="{C9B64489-5508-4A99-AF5F-0C88AEFDD1A6}"/>
          </ac:spMkLst>
        </pc:spChg>
        <pc:spChg chg="mod">
          <ac:chgData name="Tamara Mason" userId="S::tmason@vsdvalliance.org::d87ad11f-6f7e-4efe-a3f1-61dc59dd24a8" providerId="AD" clId="Web-{D9991802-A545-1312-D9E2-534A98389468}" dt="2020-01-14T15:58:17.756" v="174" actId="20577"/>
          <ac:spMkLst>
            <pc:docMk/>
            <pc:sldMk cId="764844395" sldId="280"/>
            <ac:spMk id="3" creationId="{86D1980C-FC7F-4E6D-BA92-D25AA941DE17}"/>
          </ac:spMkLst>
        </pc:spChg>
        <pc:picChg chg="add mod">
          <ac:chgData name="Tamara Mason" userId="S::tmason@vsdvalliance.org::d87ad11f-6f7e-4efe-a3f1-61dc59dd24a8" providerId="AD" clId="Web-{D9991802-A545-1312-D9E2-534A98389468}" dt="2020-01-14T15:55:18.185" v="73" actId="1076"/>
          <ac:picMkLst>
            <pc:docMk/>
            <pc:sldMk cId="764844395" sldId="280"/>
            <ac:picMk id="2" creationId="{8396D4AE-9DFA-4AB5-88B8-D8F6A0B0B586}"/>
          </ac:picMkLst>
        </pc:picChg>
        <pc:picChg chg="add mod">
          <ac:chgData name="Tamara Mason" userId="S::tmason@vsdvalliance.org::d87ad11f-6f7e-4efe-a3f1-61dc59dd24a8" providerId="AD" clId="Web-{D9991802-A545-1312-D9E2-534A98389468}" dt="2020-01-14T15:55:16.404" v="72" actId="1076"/>
          <ac:picMkLst>
            <pc:docMk/>
            <pc:sldMk cId="764844395" sldId="280"/>
            <ac:picMk id="4" creationId="{17D32440-3883-4B10-8600-1C115F9C5687}"/>
          </ac:picMkLst>
        </pc:picChg>
      </pc:sldChg>
      <pc:sldChg chg="modSp new">
        <pc:chgData name="Tamara Mason" userId="S::tmason@vsdvalliance.org::d87ad11f-6f7e-4efe-a3f1-61dc59dd24a8" providerId="AD" clId="Web-{D9991802-A545-1312-D9E2-534A98389468}" dt="2020-01-14T19:25:26.125" v="650" actId="20577"/>
        <pc:sldMkLst>
          <pc:docMk/>
          <pc:sldMk cId="1586206438" sldId="281"/>
        </pc:sldMkLst>
        <pc:spChg chg="mod">
          <ac:chgData name="Tamara Mason" userId="S::tmason@vsdvalliance.org::d87ad11f-6f7e-4efe-a3f1-61dc59dd24a8" providerId="AD" clId="Web-{D9991802-A545-1312-D9E2-534A98389468}" dt="2020-01-14T16:13:11.408" v="284" actId="20577"/>
          <ac:spMkLst>
            <pc:docMk/>
            <pc:sldMk cId="1586206438" sldId="281"/>
            <ac:spMk id="2" creationId="{65A50B17-3B00-45C3-B526-17C4B200B60B}"/>
          </ac:spMkLst>
        </pc:spChg>
        <pc:spChg chg="mod">
          <ac:chgData name="Tamara Mason" userId="S::tmason@vsdvalliance.org::d87ad11f-6f7e-4efe-a3f1-61dc59dd24a8" providerId="AD" clId="Web-{D9991802-A545-1312-D9E2-534A98389468}" dt="2020-01-14T19:25:26.125" v="650" actId="20577"/>
          <ac:spMkLst>
            <pc:docMk/>
            <pc:sldMk cId="1586206438" sldId="281"/>
            <ac:spMk id="3" creationId="{3B0743EF-84B1-42AF-9001-B992A22CC592}"/>
          </ac:spMkLst>
        </pc:spChg>
      </pc:sldChg>
      <pc:sldChg chg="modSp new">
        <pc:chgData name="Tamara Mason" userId="S::tmason@vsdvalliance.org::d87ad11f-6f7e-4efe-a3f1-61dc59dd24a8" providerId="AD" clId="Web-{D9991802-A545-1312-D9E2-534A98389468}" dt="2020-01-14T16:01:46.047" v="246" actId="20577"/>
        <pc:sldMkLst>
          <pc:docMk/>
          <pc:sldMk cId="632756945" sldId="282"/>
        </pc:sldMkLst>
        <pc:spChg chg="mod">
          <ac:chgData name="Tamara Mason" userId="S::tmason@vsdvalliance.org::d87ad11f-6f7e-4efe-a3f1-61dc59dd24a8" providerId="AD" clId="Web-{D9991802-A545-1312-D9E2-534A98389468}" dt="2020-01-14T16:01:46.047" v="246" actId="20577"/>
          <ac:spMkLst>
            <pc:docMk/>
            <pc:sldMk cId="632756945" sldId="282"/>
            <ac:spMk id="2" creationId="{7170E5A6-BE7A-4AB0-B623-7A0383F1931E}"/>
          </ac:spMkLst>
        </pc:spChg>
      </pc:sldChg>
      <pc:sldChg chg="addSp delSp modSp new">
        <pc:chgData name="Tamara Mason" userId="S::tmason@vsdvalliance.org::d87ad11f-6f7e-4efe-a3f1-61dc59dd24a8" providerId="AD" clId="Web-{D9991802-A545-1312-D9E2-534A98389468}" dt="2020-01-14T19:26:41.221" v="662" actId="20577"/>
        <pc:sldMkLst>
          <pc:docMk/>
          <pc:sldMk cId="2313474170" sldId="283"/>
        </pc:sldMkLst>
        <pc:spChg chg="del">
          <ac:chgData name="Tamara Mason" userId="S::tmason@vsdvalliance.org::d87ad11f-6f7e-4efe-a3f1-61dc59dd24a8" providerId="AD" clId="Web-{D9991802-A545-1312-D9E2-534A98389468}" dt="2020-01-14T18:37:54.469" v="557"/>
          <ac:spMkLst>
            <pc:docMk/>
            <pc:sldMk cId="2313474170" sldId="283"/>
            <ac:spMk id="2" creationId="{28C3F5ED-B7D3-4013-946A-2BC98ABE5F59}"/>
          </ac:spMkLst>
        </pc:spChg>
        <pc:spChg chg="add mod">
          <ac:chgData name="Tamara Mason" userId="S::tmason@vsdvalliance.org::d87ad11f-6f7e-4efe-a3f1-61dc59dd24a8" providerId="AD" clId="Web-{D9991802-A545-1312-D9E2-534A98389468}" dt="2020-01-14T19:26:03.594" v="657" actId="20577"/>
          <ac:spMkLst>
            <pc:docMk/>
            <pc:sldMk cId="2313474170" sldId="283"/>
            <ac:spMk id="2" creationId="{29C3A8B3-0D7A-481D-81CA-DF8F813169C4}"/>
          </ac:spMkLst>
        </pc:spChg>
        <pc:spChg chg="mod">
          <ac:chgData name="Tamara Mason" userId="S::tmason@vsdvalliance.org::d87ad11f-6f7e-4efe-a3f1-61dc59dd24a8" providerId="AD" clId="Web-{D9991802-A545-1312-D9E2-534A98389468}" dt="2020-01-14T19:26:41.221" v="662" actId="20577"/>
          <ac:spMkLst>
            <pc:docMk/>
            <pc:sldMk cId="2313474170" sldId="283"/>
            <ac:spMk id="3" creationId="{40289CB1-A44B-4417-B04C-31D84C93BD6E}"/>
          </ac:spMkLst>
        </pc:spChg>
      </pc:sldChg>
    </pc:docChg>
  </pc:docChgLst>
  <pc:docChgLst>
    <pc:chgData name="Tamara Mason" userId="S::tmason@vsdvalliance.org::d87ad11f-6f7e-4efe-a3f1-61dc59dd24a8" providerId="AD" clId="Web-{5E24684F-978F-BFB4-2ED9-486EA06E6018}"/>
    <pc:docChg chg="modSld">
      <pc:chgData name="Tamara Mason" userId="S::tmason@vsdvalliance.org::d87ad11f-6f7e-4efe-a3f1-61dc59dd24a8" providerId="AD" clId="Web-{5E24684F-978F-BFB4-2ED9-486EA06E6018}" dt="2019-03-29T20:44:30.709" v="640" actId="20577"/>
      <pc:docMkLst>
        <pc:docMk/>
      </pc:docMkLst>
      <pc:sldChg chg="modSp">
        <pc:chgData name="Tamara Mason" userId="S::tmason@vsdvalliance.org::d87ad11f-6f7e-4efe-a3f1-61dc59dd24a8" providerId="AD" clId="Web-{5E24684F-978F-BFB4-2ED9-486EA06E6018}" dt="2019-03-29T20:15:46.165" v="22" actId="20577"/>
        <pc:sldMkLst>
          <pc:docMk/>
          <pc:sldMk cId="0" sldId="257"/>
        </pc:sldMkLst>
        <pc:spChg chg="mod">
          <ac:chgData name="Tamara Mason" userId="S::tmason@vsdvalliance.org::d87ad11f-6f7e-4efe-a3f1-61dc59dd24a8" providerId="AD" clId="Web-{5E24684F-978F-BFB4-2ED9-486EA06E6018}" dt="2019-03-29T20:15:46.165" v="22" actId="20577"/>
          <ac:spMkLst>
            <pc:docMk/>
            <pc:sldMk cId="0" sldId="257"/>
            <ac:spMk id="9219" creationId="{00000000-0000-0000-0000-000000000000}"/>
          </ac:spMkLst>
        </pc:spChg>
      </pc:sldChg>
      <pc:sldChg chg="modSp">
        <pc:chgData name="Tamara Mason" userId="S::tmason@vsdvalliance.org::d87ad11f-6f7e-4efe-a3f1-61dc59dd24a8" providerId="AD" clId="Web-{5E24684F-978F-BFB4-2ED9-486EA06E6018}" dt="2019-03-29T20:15:59.306" v="32" actId="20577"/>
        <pc:sldMkLst>
          <pc:docMk/>
          <pc:sldMk cId="0" sldId="260"/>
        </pc:sldMkLst>
        <pc:spChg chg="mod">
          <ac:chgData name="Tamara Mason" userId="S::tmason@vsdvalliance.org::d87ad11f-6f7e-4efe-a3f1-61dc59dd24a8" providerId="AD" clId="Web-{5E24684F-978F-BFB4-2ED9-486EA06E6018}" dt="2019-03-29T20:15:59.306" v="32" actId="20577"/>
          <ac:spMkLst>
            <pc:docMk/>
            <pc:sldMk cId="0" sldId="260"/>
            <ac:spMk id="2" creationId="{00000000-0000-0000-0000-000000000000}"/>
          </ac:spMkLst>
        </pc:spChg>
      </pc:sldChg>
      <pc:sldChg chg="addSp delSp modSp">
        <pc:chgData name="Tamara Mason" userId="S::tmason@vsdvalliance.org::d87ad11f-6f7e-4efe-a3f1-61dc59dd24a8" providerId="AD" clId="Web-{5E24684F-978F-BFB4-2ED9-486EA06E6018}" dt="2019-03-29T20:17:53.294" v="145" actId="1076"/>
        <pc:sldMkLst>
          <pc:docMk/>
          <pc:sldMk cId="0" sldId="261"/>
        </pc:sldMkLst>
        <pc:spChg chg="mod">
          <ac:chgData name="Tamara Mason" userId="S::tmason@vsdvalliance.org::d87ad11f-6f7e-4efe-a3f1-61dc59dd24a8" providerId="AD" clId="Web-{5E24684F-978F-BFB4-2ED9-486EA06E6018}" dt="2019-03-29T20:17:06.606" v="127" actId="20577"/>
          <ac:spMkLst>
            <pc:docMk/>
            <pc:sldMk cId="0" sldId="261"/>
            <ac:spMk id="3" creationId="{00000000-0000-0000-0000-000000000000}"/>
          </ac:spMkLst>
        </pc:spChg>
        <pc:spChg chg="mod">
          <ac:chgData name="Tamara Mason" userId="S::tmason@vsdvalliance.org::d87ad11f-6f7e-4efe-a3f1-61dc59dd24a8" providerId="AD" clId="Web-{5E24684F-978F-BFB4-2ED9-486EA06E6018}" dt="2019-03-29T20:17:53.294" v="145" actId="1076"/>
          <ac:spMkLst>
            <pc:docMk/>
            <pc:sldMk cId="0" sldId="261"/>
            <ac:spMk id="7" creationId="{00000000-0000-0000-0000-000000000000}"/>
          </ac:spMkLst>
        </pc:spChg>
        <pc:spChg chg="del">
          <ac:chgData name="Tamara Mason" userId="S::tmason@vsdvalliance.org::d87ad11f-6f7e-4efe-a3f1-61dc59dd24a8" providerId="AD" clId="Web-{5E24684F-978F-BFB4-2ED9-486EA06E6018}" dt="2019-03-29T20:17:20.574" v="135"/>
          <ac:spMkLst>
            <pc:docMk/>
            <pc:sldMk cId="0" sldId="261"/>
            <ac:spMk id="8" creationId="{00000000-0000-0000-0000-000000000000}"/>
          </ac:spMkLst>
        </pc:spChg>
        <pc:picChg chg="add mod ord">
          <ac:chgData name="Tamara Mason" userId="S::tmason@vsdvalliance.org::d87ad11f-6f7e-4efe-a3f1-61dc59dd24a8" providerId="AD" clId="Web-{5E24684F-978F-BFB4-2ED9-486EA06E6018}" dt="2019-03-29T20:17:37.496" v="140"/>
          <ac:picMkLst>
            <pc:docMk/>
            <pc:sldMk cId="0" sldId="261"/>
            <ac:picMk id="4" creationId="{05A8A29F-1CCE-4913-ABA1-92DDB3CB1E80}"/>
          </ac:picMkLst>
        </pc:picChg>
        <pc:picChg chg="del">
          <ac:chgData name="Tamara Mason" userId="S::tmason@vsdvalliance.org::d87ad11f-6f7e-4efe-a3f1-61dc59dd24a8" providerId="AD" clId="Web-{5E24684F-978F-BFB4-2ED9-486EA06E6018}" dt="2019-03-29T20:17:08.261" v="129"/>
          <ac:picMkLst>
            <pc:docMk/>
            <pc:sldMk cId="0" sldId="261"/>
            <ac:picMk id="6" creationId="{00000000-0000-0000-0000-000000000000}"/>
          </ac:picMkLst>
        </pc:picChg>
      </pc:sldChg>
      <pc:sldChg chg="modSp">
        <pc:chgData name="Tamara Mason" userId="S::tmason@vsdvalliance.org::d87ad11f-6f7e-4efe-a3f1-61dc59dd24a8" providerId="AD" clId="Web-{5E24684F-978F-BFB4-2ED9-486EA06E6018}" dt="2019-03-29T20:43:39.246" v="602" actId="20577"/>
        <pc:sldMkLst>
          <pc:docMk/>
          <pc:sldMk cId="0" sldId="270"/>
        </pc:sldMkLst>
        <pc:spChg chg="mod">
          <ac:chgData name="Tamara Mason" userId="S::tmason@vsdvalliance.org::d87ad11f-6f7e-4efe-a3f1-61dc59dd24a8" providerId="AD" clId="Web-{5E24684F-978F-BFB4-2ED9-486EA06E6018}" dt="2019-03-29T20:43:39.246" v="602" actId="20577"/>
          <ac:spMkLst>
            <pc:docMk/>
            <pc:sldMk cId="0" sldId="270"/>
            <ac:spMk id="18435" creationId="{00000000-0000-0000-0000-000000000000}"/>
          </ac:spMkLst>
        </pc:spChg>
      </pc:sldChg>
      <pc:sldChg chg="addSp delSp modSp">
        <pc:chgData name="Tamara Mason" userId="S::tmason@vsdvalliance.org::d87ad11f-6f7e-4efe-a3f1-61dc59dd24a8" providerId="AD" clId="Web-{5E24684F-978F-BFB4-2ED9-486EA06E6018}" dt="2019-03-29T20:38:31.606" v="380" actId="1076"/>
        <pc:sldMkLst>
          <pc:docMk/>
          <pc:sldMk cId="0" sldId="273"/>
        </pc:sldMkLst>
        <pc:spChg chg="mod">
          <ac:chgData name="Tamara Mason" userId="S::tmason@vsdvalliance.org::d87ad11f-6f7e-4efe-a3f1-61dc59dd24a8" providerId="AD" clId="Web-{5E24684F-978F-BFB4-2ED9-486EA06E6018}" dt="2019-03-29T20:38:25.293" v="378" actId="1076"/>
          <ac:spMkLst>
            <pc:docMk/>
            <pc:sldMk cId="0" sldId="273"/>
            <ac:spMk id="7" creationId="{00000000-0000-0000-0000-000000000000}"/>
          </ac:spMkLst>
        </pc:spChg>
        <pc:spChg chg="mod">
          <ac:chgData name="Tamara Mason" userId="S::tmason@vsdvalliance.org::d87ad11f-6f7e-4efe-a3f1-61dc59dd24a8" providerId="AD" clId="Web-{5E24684F-978F-BFB4-2ED9-486EA06E6018}" dt="2019-03-29T20:38:31.606" v="380" actId="1076"/>
          <ac:spMkLst>
            <pc:docMk/>
            <pc:sldMk cId="0" sldId="273"/>
            <ac:spMk id="9" creationId="{00000000-0000-0000-0000-000000000000}"/>
          </ac:spMkLst>
        </pc:spChg>
        <pc:spChg chg="add mod">
          <ac:chgData name="Tamara Mason" userId="S::tmason@vsdvalliance.org::d87ad11f-6f7e-4efe-a3f1-61dc59dd24a8" providerId="AD" clId="Web-{5E24684F-978F-BFB4-2ED9-486EA06E6018}" dt="2019-03-29T20:24:26.100" v="350" actId="1076"/>
          <ac:spMkLst>
            <pc:docMk/>
            <pc:sldMk cId="0" sldId="273"/>
            <ac:spMk id="10" creationId="{C26005F0-AA37-457C-8393-1A9EA1E50649}"/>
          </ac:spMkLst>
        </pc:spChg>
        <pc:spChg chg="mod">
          <ac:chgData name="Tamara Mason" userId="S::tmason@vsdvalliance.org::d87ad11f-6f7e-4efe-a3f1-61dc59dd24a8" providerId="AD" clId="Web-{5E24684F-978F-BFB4-2ED9-486EA06E6018}" dt="2019-03-29T20:25:55.415" v="375" actId="20577"/>
          <ac:spMkLst>
            <pc:docMk/>
            <pc:sldMk cId="0" sldId="273"/>
            <ac:spMk id="16387" creationId="{00000000-0000-0000-0000-000000000000}"/>
          </ac:spMkLst>
        </pc:spChg>
        <pc:picChg chg="add mod">
          <ac:chgData name="Tamara Mason" userId="S::tmason@vsdvalliance.org::d87ad11f-6f7e-4efe-a3f1-61dc59dd24a8" providerId="AD" clId="Web-{5E24684F-978F-BFB4-2ED9-486EA06E6018}" dt="2019-03-29T20:24:20.585" v="348" actId="1076"/>
          <ac:picMkLst>
            <pc:docMk/>
            <pc:sldMk cId="0" sldId="273"/>
            <ac:picMk id="3" creationId="{EDA32762-B9E3-427D-8080-591BE7F56489}"/>
          </ac:picMkLst>
        </pc:picChg>
        <pc:picChg chg="del">
          <ac:chgData name="Tamara Mason" userId="S::tmason@vsdvalliance.org::d87ad11f-6f7e-4efe-a3f1-61dc59dd24a8" providerId="AD" clId="Web-{5E24684F-978F-BFB4-2ED9-486EA06E6018}" dt="2019-03-29T20:20:07.016" v="164"/>
          <ac:picMkLst>
            <pc:docMk/>
            <pc:sldMk cId="0" sldId="273"/>
            <ac:picMk id="4" creationId="{00000000-0000-0000-0000-000000000000}"/>
          </ac:picMkLst>
        </pc:picChg>
        <pc:picChg chg="mod">
          <ac:chgData name="Tamara Mason" userId="S::tmason@vsdvalliance.org::d87ad11f-6f7e-4efe-a3f1-61dc59dd24a8" providerId="AD" clId="Web-{5E24684F-978F-BFB4-2ED9-486EA06E6018}" dt="2019-03-29T20:38:20.528" v="377" actId="14100"/>
          <ac:picMkLst>
            <pc:docMk/>
            <pc:sldMk cId="0" sldId="273"/>
            <ac:picMk id="6" creationId="{00000000-0000-0000-0000-000000000000}"/>
          </ac:picMkLst>
        </pc:picChg>
      </pc:sldChg>
      <pc:sldChg chg="modSp">
        <pc:chgData name="Tamara Mason" userId="S::tmason@vsdvalliance.org::d87ad11f-6f7e-4efe-a3f1-61dc59dd24a8" providerId="AD" clId="Web-{5E24684F-978F-BFB4-2ED9-486EA06E6018}" dt="2019-03-29T20:44:30.709" v="640" actId="20577"/>
        <pc:sldMkLst>
          <pc:docMk/>
          <pc:sldMk cId="1815728468" sldId="275"/>
        </pc:sldMkLst>
        <pc:spChg chg="mod">
          <ac:chgData name="Tamara Mason" userId="S::tmason@vsdvalliance.org::d87ad11f-6f7e-4efe-a3f1-61dc59dd24a8" providerId="AD" clId="Web-{5E24684F-978F-BFB4-2ED9-486EA06E6018}" dt="2019-03-29T20:44:30.709" v="640" actId="20577"/>
          <ac:spMkLst>
            <pc:docMk/>
            <pc:sldMk cId="1815728468" sldId="275"/>
            <ac:spMk id="36866" creationId="{00000000-0000-0000-0000-000000000000}"/>
          </ac:spMkLst>
        </pc:spChg>
      </pc:sldChg>
      <pc:sldChg chg="modSp">
        <pc:chgData name="Tamara Mason" userId="S::tmason@vsdvalliance.org::d87ad11f-6f7e-4efe-a3f1-61dc59dd24a8" providerId="AD" clId="Web-{5E24684F-978F-BFB4-2ED9-486EA06E6018}" dt="2019-03-29T20:43:47.161" v="604" actId="1076"/>
        <pc:sldMkLst>
          <pc:docMk/>
          <pc:sldMk cId="1526067760" sldId="276"/>
        </pc:sldMkLst>
        <pc:spChg chg="mod">
          <ac:chgData name="Tamara Mason" userId="S::tmason@vsdvalliance.org::d87ad11f-6f7e-4efe-a3f1-61dc59dd24a8" providerId="AD" clId="Web-{5E24684F-978F-BFB4-2ED9-486EA06E6018}" dt="2019-03-29T20:43:47.161" v="604" actId="1076"/>
          <ac:spMkLst>
            <pc:docMk/>
            <pc:sldMk cId="1526067760" sldId="276"/>
            <ac:spMk id="3" creationId="{00000000-0000-0000-0000-000000000000}"/>
          </ac:spMkLst>
        </pc:spChg>
      </pc:sldChg>
    </pc:docChg>
  </pc:docChgLst>
  <pc:docChgLst>
    <pc:chgData name="Tamara Mason" userId="S::tmason@vsdvalliance.org::d87ad11f-6f7e-4efe-a3f1-61dc59dd24a8" providerId="AD" clId="Web-{BD5BB53B-C515-1E98-D731-61DBDA8A37FD}"/>
    <pc:docChg chg="addSld modSld">
      <pc:chgData name="Tamara Mason" userId="S::tmason@vsdvalliance.org::d87ad11f-6f7e-4efe-a3f1-61dc59dd24a8" providerId="AD" clId="Web-{BD5BB53B-C515-1E98-D731-61DBDA8A37FD}" dt="2020-01-08T23:11:22.405" v="502" actId="1076"/>
      <pc:docMkLst>
        <pc:docMk/>
      </pc:docMkLst>
      <pc:sldChg chg="modSp">
        <pc:chgData name="Tamara Mason" userId="S::tmason@vsdvalliance.org::d87ad11f-6f7e-4efe-a3f1-61dc59dd24a8" providerId="AD" clId="Web-{BD5BB53B-C515-1E98-D731-61DBDA8A37FD}" dt="2020-01-08T22:06:43.031" v="2" actId="20577"/>
        <pc:sldMkLst>
          <pc:docMk/>
          <pc:sldMk cId="0" sldId="270"/>
        </pc:sldMkLst>
        <pc:spChg chg="mod">
          <ac:chgData name="Tamara Mason" userId="S::tmason@vsdvalliance.org::d87ad11f-6f7e-4efe-a3f1-61dc59dd24a8" providerId="AD" clId="Web-{BD5BB53B-C515-1E98-D731-61DBDA8A37FD}" dt="2020-01-08T22:06:43.031" v="2" actId="20577"/>
          <ac:spMkLst>
            <pc:docMk/>
            <pc:sldMk cId="0" sldId="270"/>
            <ac:spMk id="18435" creationId="{00000000-0000-0000-0000-000000000000}"/>
          </ac:spMkLst>
        </pc:spChg>
      </pc:sldChg>
      <pc:sldChg chg="modSp new">
        <pc:chgData name="Tamara Mason" userId="S::tmason@vsdvalliance.org::d87ad11f-6f7e-4efe-a3f1-61dc59dd24a8" providerId="AD" clId="Web-{BD5BB53B-C515-1E98-D731-61DBDA8A37FD}" dt="2020-01-08T22:18:39.065" v="117" actId="20577"/>
        <pc:sldMkLst>
          <pc:docMk/>
          <pc:sldMk cId="3627115015" sldId="277"/>
        </pc:sldMkLst>
        <pc:spChg chg="mod">
          <ac:chgData name="Tamara Mason" userId="S::tmason@vsdvalliance.org::d87ad11f-6f7e-4efe-a3f1-61dc59dd24a8" providerId="AD" clId="Web-{BD5BB53B-C515-1E98-D731-61DBDA8A37FD}" dt="2020-01-08T22:10:18.166" v="47" actId="20577"/>
          <ac:spMkLst>
            <pc:docMk/>
            <pc:sldMk cId="3627115015" sldId="277"/>
            <ac:spMk id="2" creationId="{8DA94A7D-ABA5-4427-89F5-58835B979BC1}"/>
          </ac:spMkLst>
        </pc:spChg>
        <pc:spChg chg="mod">
          <ac:chgData name="Tamara Mason" userId="S::tmason@vsdvalliance.org::d87ad11f-6f7e-4efe-a3f1-61dc59dd24a8" providerId="AD" clId="Web-{BD5BB53B-C515-1E98-D731-61DBDA8A37FD}" dt="2020-01-08T22:18:39.065" v="117" actId="20577"/>
          <ac:spMkLst>
            <pc:docMk/>
            <pc:sldMk cId="3627115015" sldId="277"/>
            <ac:spMk id="3" creationId="{D23B1FC6-EF49-40EB-B0F8-F7B191A6432F}"/>
          </ac:spMkLst>
        </pc:spChg>
      </pc:sldChg>
      <pc:sldChg chg="addSp modSp new">
        <pc:chgData name="Tamara Mason" userId="S::tmason@vsdvalliance.org::d87ad11f-6f7e-4efe-a3f1-61dc59dd24a8" providerId="AD" clId="Web-{BD5BB53B-C515-1E98-D731-61DBDA8A37FD}" dt="2020-01-08T22:51:34.395" v="345" actId="20577"/>
        <pc:sldMkLst>
          <pc:docMk/>
          <pc:sldMk cId="1783140815" sldId="278"/>
        </pc:sldMkLst>
        <pc:spChg chg="mod">
          <ac:chgData name="Tamara Mason" userId="S::tmason@vsdvalliance.org::d87ad11f-6f7e-4efe-a3f1-61dc59dd24a8" providerId="AD" clId="Web-{BD5BB53B-C515-1E98-D731-61DBDA8A37FD}" dt="2020-01-08T22:51:34.395" v="345" actId="20577"/>
          <ac:spMkLst>
            <pc:docMk/>
            <pc:sldMk cId="1783140815" sldId="278"/>
            <ac:spMk id="2" creationId="{1E2C5E89-F022-4F8C-B587-FE30D71E5875}"/>
          </ac:spMkLst>
        </pc:spChg>
        <pc:spChg chg="mod">
          <ac:chgData name="Tamara Mason" userId="S::tmason@vsdvalliance.org::d87ad11f-6f7e-4efe-a3f1-61dc59dd24a8" providerId="AD" clId="Web-{BD5BB53B-C515-1E98-D731-61DBDA8A37FD}" dt="2020-01-08T22:50:39.064" v="304" actId="20577"/>
          <ac:spMkLst>
            <pc:docMk/>
            <pc:sldMk cId="1783140815" sldId="278"/>
            <ac:spMk id="3" creationId="{4FC02955-2526-4473-8E50-D9A13155C471}"/>
          </ac:spMkLst>
        </pc:spChg>
        <pc:picChg chg="add mod">
          <ac:chgData name="Tamara Mason" userId="S::tmason@vsdvalliance.org::d87ad11f-6f7e-4efe-a3f1-61dc59dd24a8" providerId="AD" clId="Web-{BD5BB53B-C515-1E98-D731-61DBDA8A37FD}" dt="2020-01-08T22:46:28.302" v="212" actId="1076"/>
          <ac:picMkLst>
            <pc:docMk/>
            <pc:sldMk cId="1783140815" sldId="278"/>
            <ac:picMk id="4" creationId="{342C2BDA-596D-413B-8A71-A44D74DCB9B1}"/>
          </ac:picMkLst>
        </pc:picChg>
      </pc:sldChg>
      <pc:sldChg chg="addSp delSp modSp new">
        <pc:chgData name="Tamara Mason" userId="S::tmason@vsdvalliance.org::d87ad11f-6f7e-4efe-a3f1-61dc59dd24a8" providerId="AD" clId="Web-{BD5BB53B-C515-1E98-D731-61DBDA8A37FD}" dt="2020-01-08T23:11:22.405" v="502" actId="1076"/>
        <pc:sldMkLst>
          <pc:docMk/>
          <pc:sldMk cId="1674886418" sldId="279"/>
        </pc:sldMkLst>
        <pc:spChg chg="del mod">
          <ac:chgData name="Tamara Mason" userId="S::tmason@vsdvalliance.org::d87ad11f-6f7e-4efe-a3f1-61dc59dd24a8" providerId="AD" clId="Web-{BD5BB53B-C515-1E98-D731-61DBDA8A37FD}" dt="2020-01-08T23:09:21.993" v="415"/>
          <ac:spMkLst>
            <pc:docMk/>
            <pc:sldMk cId="1674886418" sldId="279"/>
            <ac:spMk id="2" creationId="{E2852352-093D-4903-A6C6-976CF2093EA2}"/>
          </ac:spMkLst>
        </pc:spChg>
        <pc:spChg chg="mod">
          <ac:chgData name="Tamara Mason" userId="S::tmason@vsdvalliance.org::d87ad11f-6f7e-4efe-a3f1-61dc59dd24a8" providerId="AD" clId="Web-{BD5BB53B-C515-1E98-D731-61DBDA8A37FD}" dt="2020-01-08T23:11:07.857" v="499" actId="20577"/>
          <ac:spMkLst>
            <pc:docMk/>
            <pc:sldMk cId="1674886418" sldId="279"/>
            <ac:spMk id="3" creationId="{D92C6BF4-C292-4B8F-8F51-131766A7C159}"/>
          </ac:spMkLst>
        </pc:spChg>
        <pc:spChg chg="add del mod">
          <ac:chgData name="Tamara Mason" userId="S::tmason@vsdvalliance.org::d87ad11f-6f7e-4efe-a3f1-61dc59dd24a8" providerId="AD" clId="Web-{BD5BB53B-C515-1E98-D731-61DBDA8A37FD}" dt="2020-01-08T23:11:13.483" v="500"/>
          <ac:spMkLst>
            <pc:docMk/>
            <pc:sldMk cId="1674886418" sldId="279"/>
            <ac:spMk id="7" creationId="{B25FECD6-2B35-4AF2-A37F-4DF1676211C7}"/>
          </ac:spMkLst>
        </pc:spChg>
        <pc:picChg chg="add del mod">
          <ac:chgData name="Tamara Mason" userId="S::tmason@vsdvalliance.org::d87ad11f-6f7e-4efe-a3f1-61dc59dd24a8" providerId="AD" clId="Web-{BD5BB53B-C515-1E98-D731-61DBDA8A37FD}" dt="2020-01-08T23:09:30.868" v="418"/>
          <ac:picMkLst>
            <pc:docMk/>
            <pc:sldMk cId="1674886418" sldId="279"/>
            <ac:picMk id="4" creationId="{D1B3D3C3-439B-4F74-A133-6F03AC6643E5}"/>
          </ac:picMkLst>
        </pc:picChg>
        <pc:picChg chg="add mod">
          <ac:chgData name="Tamara Mason" userId="S::tmason@vsdvalliance.org::d87ad11f-6f7e-4efe-a3f1-61dc59dd24a8" providerId="AD" clId="Web-{BD5BB53B-C515-1E98-D731-61DBDA8A37FD}" dt="2020-01-08T23:11:22.405" v="502" actId="1076"/>
          <ac:picMkLst>
            <pc:docMk/>
            <pc:sldMk cId="1674886418" sldId="279"/>
            <ac:picMk id="8" creationId="{3854EBCC-C98F-499C-AFF8-E261C064F43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7B599-10CA-461A-BFBB-9E4CABC5F36A}" type="datetimeFigureOut">
              <a:rPr lang="en-US" smtClean="0"/>
              <a:t>7/20/2021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DFAAB-72B5-46B7-A876-E7C0F61D885F}" type="slidenum">
              <a:rPr lang="en-US" smtClean="0"/>
              <a:t>‹#›</a:t>
            </a:fld>
            <a:endParaRPr lang="en-US"/>
          </a:p>
        </p:txBody>
      </p:sp>
    </p:spTree>
    <p:extLst>
      <p:ext uri="{BB962C8B-B14F-4D97-AF65-F5344CB8AC3E}">
        <p14:creationId xmlns:p14="http://schemas.microsoft.com/office/powerpoint/2010/main" val="413546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3DFAAB-72B5-46B7-A876-E7C0F61D885F}" type="slidenum">
              <a:rPr lang="en-US" smtClean="0"/>
              <a:t>6</a:t>
            </a:fld>
            <a:endParaRPr lang="en-US"/>
          </a:p>
        </p:txBody>
      </p:sp>
    </p:spTree>
    <p:extLst>
      <p:ext uri="{BB962C8B-B14F-4D97-AF65-F5344CB8AC3E}">
        <p14:creationId xmlns:p14="http://schemas.microsoft.com/office/powerpoint/2010/main" val="2826623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19</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90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20</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156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BBF1A09A-BDC4-4AFE-ACA7-781E23CF3F1A}" type="datetimeFigureOut">
              <a:rPr lang="en-US" smtClean="0"/>
              <a:pPr>
                <a:defRPr/>
              </a:pPr>
              <a:t>7/20/2021</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FD6B0594-9105-4736-B7FE-B337FF724A8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D08391C6-C297-4772-AC24-3A56351CF93F}" type="datetimeFigureOut">
              <a:rPr lang="en-US" smtClean="0"/>
              <a:pPr>
                <a:defRPr/>
              </a:pPr>
              <a:t>7/20/2021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577A208-0FE4-44FC-AE2C-2BA919C1AAF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C54438B6-D8AE-441A-A7B6-99AA8A7D6275}" type="datetimeFigureOut">
              <a:rPr lang="en-US" smtClean="0"/>
              <a:pPr>
                <a:defRPr/>
              </a:pPr>
              <a:t>7/20/2021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44CC494-9745-4EE3-84AC-36BD1E89818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2C684FA6-F606-4855-825D-B389A79AE7FA}" type="datetimeFigureOut">
              <a:rPr lang="en-US" smtClean="0"/>
              <a:pPr>
                <a:defRPr/>
              </a:pPr>
              <a:t>7/20/2021</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7B48E101-8E1C-4ACD-96C9-B240E15F266C}" type="slidenum">
              <a:rPr lang="en-US" smtClean="0"/>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F3D25A15-3260-4A88-A71B-C751BBA9FD99}" type="datetimeFigureOut">
              <a:rPr lang="en-US" smtClean="0"/>
              <a:pPr>
                <a:defRPr/>
              </a:pPr>
              <a:t>7/20/2021</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E774CEE3-8218-4B24-A9D5-167C8FDF1DBC}"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2792DB7-A101-4056-B5DA-518E86C50A55}" type="datetimeFigureOut">
              <a:rPr lang="en-US" smtClean="0"/>
              <a:pPr>
                <a:defRPr/>
              </a:pPr>
              <a:t>7/20/2021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7CBE65D-FD95-4EF6-93B6-E242ABC015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9A99173C-A433-4411-9955-0AFE3801C21F}" type="datetimeFigureOut">
              <a:rPr lang="en-US" smtClean="0"/>
              <a:pPr>
                <a:defRPr/>
              </a:pPr>
              <a:t>7/20/2021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9168255C-7E49-4031-A8CE-4E950B2E838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25B85CB2-CC84-4F35-BA3E-66AFE99C38AD}" type="datetimeFigureOut">
              <a:rPr lang="en-US" smtClean="0"/>
              <a:pPr>
                <a:defRPr/>
              </a:pPr>
              <a:t>7/20/2021</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9E4A3673-E89C-43CF-BB31-7F30BD2DEB63}" type="slidenum">
              <a:rPr lang="en-US" smtClean="0"/>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D192532-8E4F-466B-9C4B-EB3C5B629306}" type="datetimeFigureOut">
              <a:rPr lang="en-US" smtClean="0"/>
              <a:pPr>
                <a:defRPr/>
              </a:pPr>
              <a:t>7/20/2021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B8B47E7-13B8-4BA3-A3FF-12FD8410272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FB8635C1-413C-466B-A3C0-97783E432E67}" type="datetimeFigureOut">
              <a:rPr lang="en-US" smtClean="0"/>
              <a:pPr>
                <a:defRPr/>
              </a:pPr>
              <a:t>7/20/2021</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0720B661-E569-48CE-A9E0-81EC82CB3E98}" type="slidenum">
              <a:rPr lang="en-US" smtClean="0"/>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48526312-4FD8-4879-B75F-4482F4D1E45D}" type="datetimeFigureOut">
              <a:rPr lang="en-US" smtClean="0"/>
              <a:pPr>
                <a:defRPr/>
              </a:pPr>
              <a:t>7/20/2021</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B38B08D5-5AD9-4907-85C0-BF46A15BC9C8}" type="slidenum">
              <a:rPr lang="en-US" smtClean="0"/>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727C4B36-1F40-4D50-A906-56959D35ED40}" type="datetimeFigureOut">
              <a:rPr lang="en-US" smtClean="0"/>
              <a:pPr>
                <a:defRPr/>
              </a:pPr>
              <a:t>7/20/2021</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E9CCBDCD-15E5-4176-860C-A79012F91CD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276600"/>
            <a:ext cx="6172200" cy="1143000"/>
          </a:xfrm>
        </p:spPr>
        <p:txBody>
          <a:bodyPr/>
          <a:lstStyle/>
          <a:p>
            <a:pPr algn="ctr" eaLnBrk="1" fontAlgn="auto" hangingPunct="1">
              <a:spcAft>
                <a:spcPts val="0"/>
              </a:spcAft>
              <a:defRPr/>
            </a:pPr>
            <a:r>
              <a:rPr lang="en-US" dirty="0"/>
              <a:t>VSTOP and Victim Fund </a:t>
            </a:r>
            <a:br>
              <a:rPr lang="en-US" dirty="0"/>
            </a:br>
            <a:r>
              <a:rPr lang="en-US" dirty="0"/>
              <a:t>Data and Reports</a:t>
            </a:r>
          </a:p>
        </p:txBody>
      </p:sp>
      <p:sp>
        <p:nvSpPr>
          <p:cNvPr id="6147" name="Subtitle 2"/>
          <p:cNvSpPr>
            <a:spLocks noGrp="1"/>
          </p:cNvSpPr>
          <p:nvPr>
            <p:ph type="body" idx="1"/>
          </p:nvPr>
        </p:nvSpPr>
        <p:spPr/>
        <p:txBody>
          <a:bodyPr/>
          <a:lstStyle/>
          <a:p>
            <a:pPr eaLnBrk="1" hangingPunct="1"/>
            <a:endParaRPr lang="en-US" dirty="0"/>
          </a:p>
          <a:p>
            <a:r>
              <a:rPr lang="en-US" dirty="0" err="1"/>
              <a:t>VAdata</a:t>
            </a:r>
            <a:r>
              <a:rPr lang="en-US" dirty="0"/>
              <a:t>: Virginia’s Sexual and Domestic Violence Data Collection System</a:t>
            </a:r>
          </a:p>
          <a:p>
            <a:pPr eaLnBrk="1" hangingPunct="1"/>
            <a:endParaRPr lang="en-US" dirty="0"/>
          </a:p>
        </p:txBody>
      </p:sp>
      <p:pic>
        <p:nvPicPr>
          <p:cNvPr id="4" name="Picture 12" descr="AAtif.TIF"/>
          <p:cNvPicPr>
            <a:picLocks noChangeAspect="1"/>
          </p:cNvPicPr>
          <p:nvPr/>
        </p:nvPicPr>
        <p:blipFill>
          <a:blip r:embed="rId2" cstate="print"/>
          <a:srcRect/>
          <a:stretch>
            <a:fillRect/>
          </a:stretch>
        </p:blipFill>
        <p:spPr bwMode="auto">
          <a:xfrm>
            <a:off x="6019800" y="3810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200" dirty="0"/>
              <a:t>Important Note:</a:t>
            </a:r>
          </a:p>
        </p:txBody>
      </p:sp>
      <p:sp>
        <p:nvSpPr>
          <p:cNvPr id="18435" name="Content Placeholder 2"/>
          <p:cNvSpPr>
            <a:spLocks noGrp="1"/>
          </p:cNvSpPr>
          <p:nvPr>
            <p:ph sz="quarter" idx="1"/>
          </p:nvPr>
        </p:nvSpPr>
        <p:spPr/>
        <p:txBody>
          <a:bodyPr/>
          <a:lstStyle/>
          <a:p>
            <a:r>
              <a:rPr lang="en-US" sz="2200" dirty="0"/>
              <a:t>The VSTOP report only includes data on those who received VSTOP services </a:t>
            </a:r>
            <a:r>
              <a:rPr lang="en-US" sz="2200" b="1" dirty="0"/>
              <a:t>for the first time ever </a:t>
            </a:r>
            <a:r>
              <a:rPr lang="en-US" sz="2200" dirty="0"/>
              <a:t>during the reporting period (indicated by selecting ‘VSTOP’ in the </a:t>
            </a:r>
            <a:r>
              <a:rPr lang="en-US" sz="2200" b="1" dirty="0"/>
              <a:t>Service Contact Funded By </a:t>
            </a:r>
            <a:r>
              <a:rPr lang="en-US" sz="2200" dirty="0"/>
              <a:t>or </a:t>
            </a:r>
            <a:r>
              <a:rPr lang="en-US" sz="2200" b="1" dirty="0"/>
              <a:t>Funding Source </a:t>
            </a:r>
            <a:r>
              <a:rPr lang="en-US" sz="2200" dirty="0"/>
              <a:t>field).</a:t>
            </a:r>
            <a:endParaRPr lang="en-US" sz="800" dirty="0"/>
          </a:p>
          <a:p>
            <a:endParaRPr lang="en-US" sz="800" dirty="0"/>
          </a:p>
          <a:p>
            <a:r>
              <a:rPr lang="en-US" sz="2200" dirty="0"/>
              <a:t>The Victim Fund report includes data about </a:t>
            </a:r>
            <a:r>
              <a:rPr lang="en-US" sz="2200" b="1" dirty="0"/>
              <a:t>new individuals</a:t>
            </a:r>
            <a:r>
              <a:rPr lang="en-US" sz="2200" dirty="0"/>
              <a:t> during the report period, along with some additional data on ALL individuals served. It is important to note that people served through the Hotline are ONLY counted as "anonymous" and will NOT count in the number of "individuals served" as designated by the report .</a:t>
            </a:r>
          </a:p>
          <a:p>
            <a:pPr>
              <a:buFont typeface="Wingdings" pitchFamily="2" charset="2"/>
              <a:buChar char=""/>
            </a:pPr>
            <a:endParaRPr lang="en-US" sz="800" dirty="0"/>
          </a:p>
          <a:p>
            <a:pPr>
              <a:buFont typeface="Wingdings" pitchFamily="18" charset="2"/>
              <a:buChar char=""/>
            </a:pPr>
            <a:r>
              <a:rPr lang="en-US" sz="2200" b="1" dirty="0"/>
              <a:t>For each reporting period, you will get an </a:t>
            </a:r>
            <a:r>
              <a:rPr lang="en-US" sz="2200" b="1" u="sng" dirty="0"/>
              <a:t>unduplicated</a:t>
            </a:r>
            <a:r>
              <a:rPr lang="en-US" sz="2200" b="1" dirty="0"/>
              <a:t> count of survivors receiving services.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94A7D-ABA5-4427-89F5-58835B979BC1}"/>
              </a:ext>
            </a:extLst>
          </p:cNvPr>
          <p:cNvSpPr>
            <a:spLocks noGrp="1"/>
          </p:cNvSpPr>
          <p:nvPr>
            <p:ph type="title"/>
          </p:nvPr>
        </p:nvSpPr>
        <p:spPr/>
        <p:txBody>
          <a:bodyPr/>
          <a:lstStyle/>
          <a:p>
            <a:r>
              <a:rPr lang="en-US"/>
              <a:t>New in 2019/2020: Updated VSTOP Fields and </a:t>
            </a:r>
            <a:r>
              <a:rPr lang="en-US" dirty="0"/>
              <a:t>Report</a:t>
            </a:r>
          </a:p>
        </p:txBody>
      </p:sp>
      <p:sp>
        <p:nvSpPr>
          <p:cNvPr id="3" name="Content Placeholder 2">
            <a:extLst>
              <a:ext uri="{FF2B5EF4-FFF2-40B4-BE49-F238E27FC236}">
                <a16:creationId xmlns:a16="http://schemas.microsoft.com/office/drawing/2014/main" id="{D23B1FC6-EF49-40EB-B0F8-F7B191A6432F}"/>
              </a:ext>
            </a:extLst>
          </p:cNvPr>
          <p:cNvSpPr>
            <a:spLocks noGrp="1"/>
          </p:cNvSpPr>
          <p:nvPr>
            <p:ph sz="quarter" idx="1"/>
          </p:nvPr>
        </p:nvSpPr>
        <p:spPr/>
        <p:txBody>
          <a:bodyPr/>
          <a:lstStyle/>
          <a:p>
            <a:r>
              <a:rPr lang="en-US" dirty="0"/>
              <a:t>Data collection requirements for this grant program were changed/updated in 2019. </a:t>
            </a:r>
            <a:endParaRPr lang="en-US"/>
          </a:p>
          <a:p>
            <a:r>
              <a:rPr lang="en-US"/>
              <a:t>Some data collection </a:t>
            </a:r>
            <a:r>
              <a:rPr lang="en-US" dirty="0"/>
              <a:t>points were </a:t>
            </a:r>
            <a:r>
              <a:rPr lang="en-US" b="1" dirty="0"/>
              <a:t>added</a:t>
            </a:r>
            <a:r>
              <a:rPr lang="en-US" dirty="0"/>
              <a:t>, some were </a:t>
            </a:r>
            <a:r>
              <a:rPr lang="en-US" b="1" dirty="0"/>
              <a:t>removed</a:t>
            </a:r>
            <a:r>
              <a:rPr lang="en-US" dirty="0"/>
              <a:t>, and some were </a:t>
            </a:r>
            <a:r>
              <a:rPr lang="en-US" b="1" dirty="0"/>
              <a:t>updated</a:t>
            </a:r>
            <a:r>
              <a:rPr lang="en-US" dirty="0"/>
              <a:t>.</a:t>
            </a:r>
          </a:p>
          <a:p>
            <a:r>
              <a:rPr lang="en-US"/>
              <a:t>These new data fields are available on the </a:t>
            </a:r>
            <a:r>
              <a:rPr lang="en-US" dirty="0"/>
              <a:t>Advocacy and Community </a:t>
            </a:r>
            <a:r>
              <a:rPr lang="en-US"/>
              <a:t>Engagement forms</a:t>
            </a:r>
            <a:r>
              <a:rPr lang="en-US" dirty="0"/>
              <a:t> </a:t>
            </a:r>
          </a:p>
        </p:txBody>
      </p:sp>
    </p:spTree>
    <p:extLst>
      <p:ext uri="{BB962C8B-B14F-4D97-AF65-F5344CB8AC3E}">
        <p14:creationId xmlns:p14="http://schemas.microsoft.com/office/powerpoint/2010/main" val="3627115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E5A6-BE7A-4AB0-B623-7A0383F1931E}"/>
              </a:ext>
            </a:extLst>
          </p:cNvPr>
          <p:cNvSpPr>
            <a:spLocks noGrp="1"/>
          </p:cNvSpPr>
          <p:nvPr>
            <p:ph type="title"/>
          </p:nvPr>
        </p:nvSpPr>
        <p:spPr/>
        <p:txBody>
          <a:bodyPr>
            <a:normAutofit/>
          </a:bodyPr>
          <a:lstStyle/>
          <a:p>
            <a:r>
              <a:rPr lang="en-US" sz="4000"/>
              <a:t>What are the VSTOP Form Changes?</a:t>
            </a:r>
          </a:p>
        </p:txBody>
      </p:sp>
      <p:sp>
        <p:nvSpPr>
          <p:cNvPr id="3" name="Text Placeholder 2">
            <a:extLst>
              <a:ext uri="{FF2B5EF4-FFF2-40B4-BE49-F238E27FC236}">
                <a16:creationId xmlns:a16="http://schemas.microsoft.com/office/drawing/2014/main" id="{ACFDEBBF-CC12-4BD3-B548-55DB778A2EC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32756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5E89-F022-4F8C-B587-FE30D71E5875}"/>
              </a:ext>
            </a:extLst>
          </p:cNvPr>
          <p:cNvSpPr>
            <a:spLocks noGrp="1"/>
          </p:cNvSpPr>
          <p:nvPr>
            <p:ph type="title"/>
          </p:nvPr>
        </p:nvSpPr>
        <p:spPr/>
        <p:txBody>
          <a:bodyPr/>
          <a:lstStyle/>
          <a:p>
            <a:r>
              <a:rPr lang="en-US"/>
              <a:t>Changes to VSTOP</a:t>
            </a:r>
            <a:endParaRPr lang="en-US" dirty="0"/>
          </a:p>
        </p:txBody>
      </p:sp>
      <p:sp>
        <p:nvSpPr>
          <p:cNvPr id="3" name="Content Placeholder 2">
            <a:extLst>
              <a:ext uri="{FF2B5EF4-FFF2-40B4-BE49-F238E27FC236}">
                <a16:creationId xmlns:a16="http://schemas.microsoft.com/office/drawing/2014/main" id="{4FC02955-2526-4473-8E50-D9A13155C471}"/>
              </a:ext>
            </a:extLst>
          </p:cNvPr>
          <p:cNvSpPr>
            <a:spLocks noGrp="1"/>
          </p:cNvSpPr>
          <p:nvPr>
            <p:ph sz="quarter" idx="1"/>
          </p:nvPr>
        </p:nvSpPr>
        <p:spPr/>
        <p:txBody>
          <a:bodyPr/>
          <a:lstStyle/>
          <a:p>
            <a:r>
              <a:rPr lang="en-US" dirty="0"/>
              <a:t>You will first notice a new field on the </a:t>
            </a:r>
            <a:r>
              <a:rPr lang="en-US" b="1" dirty="0">
                <a:solidFill>
                  <a:schemeClr val="tx2"/>
                </a:solidFill>
              </a:rPr>
              <a:t>Advocacy form</a:t>
            </a:r>
            <a:r>
              <a:rPr lang="en-US" dirty="0"/>
              <a:t>.</a:t>
            </a:r>
          </a:p>
          <a:p>
            <a:r>
              <a:rPr lang="en-US" dirty="0"/>
              <a:t>At the end of the "Other Demographics" list, you will see a new question: </a:t>
            </a:r>
          </a:p>
          <a:p>
            <a:endParaRPr lang="en-US" dirty="0"/>
          </a:p>
          <a:p>
            <a:endParaRPr lang="en-US" dirty="0"/>
          </a:p>
          <a:p>
            <a:endParaRPr lang="en-US" dirty="0"/>
          </a:p>
          <a:p>
            <a:endParaRPr lang="en-US" dirty="0"/>
          </a:p>
          <a:p>
            <a:endParaRPr lang="en-US" dirty="0"/>
          </a:p>
          <a:p>
            <a:endParaRPr lang="en-US" dirty="0"/>
          </a:p>
          <a:p>
            <a:r>
              <a:rPr lang="en-US" sz="2200" dirty="0"/>
              <a:t>This question is used in the VSTOP report as an additional demographic, but can also be used by agencies to identify those they serve who may be incarcerated.</a:t>
            </a:r>
          </a:p>
        </p:txBody>
      </p:sp>
      <p:pic>
        <p:nvPicPr>
          <p:cNvPr id="4" name="Picture 4" descr="A screenshot of text&#10;&#10;Description generated with very high confidence">
            <a:extLst>
              <a:ext uri="{FF2B5EF4-FFF2-40B4-BE49-F238E27FC236}">
                <a16:creationId xmlns:a16="http://schemas.microsoft.com/office/drawing/2014/main" id="{342C2BDA-596D-413B-8A71-A44D74DCB9B1}"/>
              </a:ext>
            </a:extLst>
          </p:cNvPr>
          <p:cNvPicPr>
            <a:picLocks noChangeAspect="1"/>
          </p:cNvPicPr>
          <p:nvPr/>
        </p:nvPicPr>
        <p:blipFill>
          <a:blip r:embed="rId2"/>
          <a:stretch>
            <a:fillRect/>
          </a:stretch>
        </p:blipFill>
        <p:spPr>
          <a:xfrm>
            <a:off x="316523" y="2840971"/>
            <a:ext cx="7959968" cy="2676612"/>
          </a:xfrm>
          <a:prstGeom prst="rect">
            <a:avLst/>
          </a:prstGeom>
        </p:spPr>
      </p:pic>
    </p:spTree>
    <p:extLst>
      <p:ext uri="{BB962C8B-B14F-4D97-AF65-F5344CB8AC3E}">
        <p14:creationId xmlns:p14="http://schemas.microsoft.com/office/powerpoint/2010/main" val="1783140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2C6BF4-C292-4B8F-8F51-131766A7C159}"/>
              </a:ext>
            </a:extLst>
          </p:cNvPr>
          <p:cNvSpPr>
            <a:spLocks noGrp="1"/>
          </p:cNvSpPr>
          <p:nvPr>
            <p:ph sz="quarter" idx="1"/>
          </p:nvPr>
        </p:nvSpPr>
        <p:spPr>
          <a:xfrm>
            <a:off x="457200" y="263770"/>
            <a:ext cx="7467600" cy="6210182"/>
          </a:xfrm>
        </p:spPr>
        <p:txBody>
          <a:bodyPr/>
          <a:lstStyle/>
          <a:p>
            <a:r>
              <a:rPr lang="en-US" dirty="0"/>
              <a:t>You will also see a change on the VSTOP Supplemental tab in the </a:t>
            </a:r>
            <a:r>
              <a:rPr lang="en-US" b="1" dirty="0">
                <a:solidFill>
                  <a:schemeClr val="tx2"/>
                </a:solidFill>
              </a:rPr>
              <a:t>Advocacy form</a:t>
            </a:r>
            <a:r>
              <a:rPr lang="en-US" dirty="0"/>
              <a:t>. Pay attention to this one because the </a:t>
            </a:r>
            <a:r>
              <a:rPr lang="en-US" b="1" dirty="0"/>
              <a:t>verbiage and meaning for this field have changed. </a:t>
            </a:r>
          </a:p>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dirty="0"/>
              <a:t>Old verbiage: "</a:t>
            </a:r>
            <a:r>
              <a:rPr lang="en-US" dirty="0">
                <a:ea typeface="+mn-lt"/>
                <a:cs typeface="+mn-lt"/>
              </a:rPr>
              <a:t>Services inappropriate/inadequate for male adolescents". This may have been defined differently in your agency prior to the change. Be sure to update any records accordingly.</a:t>
            </a:r>
          </a:p>
        </p:txBody>
      </p:sp>
      <p:pic>
        <p:nvPicPr>
          <p:cNvPr id="8" name="Picture 8" descr="A screenshot of a cell phone&#10;&#10;Description generated with very high confidence">
            <a:extLst>
              <a:ext uri="{FF2B5EF4-FFF2-40B4-BE49-F238E27FC236}">
                <a16:creationId xmlns:a16="http://schemas.microsoft.com/office/drawing/2014/main" id="{3854EBCC-C98F-499C-AFF8-E261C064F434}"/>
              </a:ext>
            </a:extLst>
          </p:cNvPr>
          <p:cNvPicPr>
            <a:picLocks noChangeAspect="1"/>
          </p:cNvPicPr>
          <p:nvPr/>
        </p:nvPicPr>
        <p:blipFill>
          <a:blip r:embed="rId2"/>
          <a:stretch>
            <a:fillRect/>
          </a:stretch>
        </p:blipFill>
        <p:spPr>
          <a:xfrm>
            <a:off x="574430" y="1809864"/>
            <a:ext cx="7678614" cy="3038980"/>
          </a:xfrm>
          <a:prstGeom prst="rect">
            <a:avLst/>
          </a:prstGeom>
        </p:spPr>
      </p:pic>
    </p:spTree>
    <p:extLst>
      <p:ext uri="{BB962C8B-B14F-4D97-AF65-F5344CB8AC3E}">
        <p14:creationId xmlns:p14="http://schemas.microsoft.com/office/powerpoint/2010/main" val="1674886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D1980C-FC7F-4E6D-BA92-D25AA941DE17}"/>
              </a:ext>
            </a:extLst>
          </p:cNvPr>
          <p:cNvSpPr>
            <a:spLocks noGrp="1"/>
          </p:cNvSpPr>
          <p:nvPr>
            <p:ph sz="quarter" idx="1"/>
          </p:nvPr>
        </p:nvSpPr>
        <p:spPr>
          <a:xfrm>
            <a:off x="457200" y="439616"/>
            <a:ext cx="7467600" cy="6034336"/>
          </a:xfrm>
        </p:spPr>
        <p:txBody>
          <a:bodyPr/>
          <a:lstStyle/>
          <a:p>
            <a:r>
              <a:rPr lang="en-US"/>
              <a:t>You will also notice a few changes on the VSTOP tab in the </a:t>
            </a:r>
            <a:r>
              <a:rPr lang="en-US" b="1">
                <a:solidFill>
                  <a:schemeClr val="tx2"/>
                </a:solidFill>
              </a:rPr>
              <a:t>Community Engagement</a:t>
            </a:r>
            <a:r>
              <a:rPr lang="en-US"/>
              <a:t> form.</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a:t>These are </a:t>
            </a:r>
            <a:r>
              <a:rPr lang="en-US" b="1"/>
              <a:t>new</a:t>
            </a:r>
            <a:r>
              <a:rPr lang="en-US"/>
              <a:t> topics/areas that can be covered under VSTOP funds. If your agency does work or training in these areas, you can now document them.</a:t>
            </a:r>
            <a:endParaRPr lang="en-US" dirty="0"/>
          </a:p>
        </p:txBody>
      </p:sp>
      <p:pic>
        <p:nvPicPr>
          <p:cNvPr id="2" name="Picture 3" descr="A screenshot of text&#10;&#10;Description generated with very high confidence">
            <a:extLst>
              <a:ext uri="{FF2B5EF4-FFF2-40B4-BE49-F238E27FC236}">
                <a16:creationId xmlns:a16="http://schemas.microsoft.com/office/drawing/2014/main" id="{8396D4AE-9DFA-4AB5-88B8-D8F6A0B0B586}"/>
              </a:ext>
            </a:extLst>
          </p:cNvPr>
          <p:cNvPicPr>
            <a:picLocks noChangeAspect="1"/>
          </p:cNvPicPr>
          <p:nvPr/>
        </p:nvPicPr>
        <p:blipFill>
          <a:blip r:embed="rId2"/>
          <a:stretch>
            <a:fillRect/>
          </a:stretch>
        </p:blipFill>
        <p:spPr>
          <a:xfrm>
            <a:off x="457201" y="1408493"/>
            <a:ext cx="4032738" cy="3114891"/>
          </a:xfrm>
          <a:prstGeom prst="rect">
            <a:avLst/>
          </a:prstGeom>
        </p:spPr>
      </p:pic>
      <p:pic>
        <p:nvPicPr>
          <p:cNvPr id="4" name="Picture 4" descr="A screenshot of a cell phone&#10;&#10;Description generated with very high confidence">
            <a:extLst>
              <a:ext uri="{FF2B5EF4-FFF2-40B4-BE49-F238E27FC236}">
                <a16:creationId xmlns:a16="http://schemas.microsoft.com/office/drawing/2014/main" id="{17D32440-3883-4B10-8600-1C115F9C5687}"/>
              </a:ext>
            </a:extLst>
          </p:cNvPr>
          <p:cNvPicPr>
            <a:picLocks noChangeAspect="1"/>
          </p:cNvPicPr>
          <p:nvPr/>
        </p:nvPicPr>
        <p:blipFill>
          <a:blip r:embed="rId3"/>
          <a:stretch>
            <a:fillRect/>
          </a:stretch>
        </p:blipFill>
        <p:spPr>
          <a:xfrm>
            <a:off x="4665786" y="1403220"/>
            <a:ext cx="3892061" cy="3547467"/>
          </a:xfrm>
          <a:prstGeom prst="rect">
            <a:avLst/>
          </a:prstGeom>
        </p:spPr>
      </p:pic>
    </p:spTree>
    <p:extLst>
      <p:ext uri="{BB962C8B-B14F-4D97-AF65-F5344CB8AC3E}">
        <p14:creationId xmlns:p14="http://schemas.microsoft.com/office/powerpoint/2010/main" val="764844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50B17-3B00-45C3-B526-17C4B200B60B}"/>
              </a:ext>
            </a:extLst>
          </p:cNvPr>
          <p:cNvSpPr>
            <a:spLocks noGrp="1"/>
          </p:cNvSpPr>
          <p:nvPr>
            <p:ph type="title"/>
          </p:nvPr>
        </p:nvSpPr>
        <p:spPr/>
        <p:txBody>
          <a:bodyPr/>
          <a:lstStyle/>
          <a:p>
            <a:r>
              <a:rPr lang="en-US"/>
              <a:t>VSTOP Report Updates</a:t>
            </a:r>
          </a:p>
        </p:txBody>
      </p:sp>
      <p:sp>
        <p:nvSpPr>
          <p:cNvPr id="3" name="Content Placeholder 2">
            <a:extLst>
              <a:ext uri="{FF2B5EF4-FFF2-40B4-BE49-F238E27FC236}">
                <a16:creationId xmlns:a16="http://schemas.microsoft.com/office/drawing/2014/main" id="{3B0743EF-84B1-42AF-9001-B992A22CC592}"/>
              </a:ext>
            </a:extLst>
          </p:cNvPr>
          <p:cNvSpPr>
            <a:spLocks noGrp="1"/>
          </p:cNvSpPr>
          <p:nvPr>
            <p:ph sz="quarter" idx="1"/>
          </p:nvPr>
        </p:nvSpPr>
        <p:spPr>
          <a:xfrm>
            <a:off x="457200" y="1600200"/>
            <a:ext cx="7467600" cy="4651014"/>
          </a:xfrm>
        </p:spPr>
        <p:txBody>
          <a:bodyPr/>
          <a:lstStyle/>
          <a:p>
            <a:r>
              <a:rPr lang="en-US" dirty="0"/>
              <a:t>You may not even notice the changes, but there are a few new fields, name changes, or categories that are now part of the report.</a:t>
            </a:r>
          </a:p>
          <a:p>
            <a:pPr marL="639445" lvl="1"/>
            <a:r>
              <a:rPr lang="en-US" dirty="0"/>
              <a:t>Number of new victims/survivors served and partially served</a:t>
            </a:r>
          </a:p>
          <a:p>
            <a:pPr marL="639445" lvl="1"/>
            <a:r>
              <a:rPr lang="en-US" dirty="0"/>
              <a:t>Number of victims/survivors served for all types of victimizations</a:t>
            </a:r>
          </a:p>
          <a:p>
            <a:pPr marL="639445" lvl="1"/>
            <a:r>
              <a:rPr lang="en-US" dirty="0"/>
              <a:t>"People who are in correctional settings" is now in the Other </a:t>
            </a:r>
            <a:r>
              <a:rPr lang="en-US" dirty="0" err="1"/>
              <a:t>Demograhics</a:t>
            </a:r>
            <a:r>
              <a:rPr lang="en-US" dirty="0"/>
              <a:t> section. </a:t>
            </a:r>
            <a:r>
              <a:rPr lang="en-US" i="1" dirty="0"/>
              <a:t>This is from the new field on the Advocacy form, so you will not have numbers in your 2019 report unless you update individual records.</a:t>
            </a:r>
          </a:p>
          <a:p>
            <a:pPr marL="639445" lvl="1"/>
            <a:r>
              <a:rPr lang="en-US" dirty="0"/>
              <a:t>New groupings for "Age of Persons Served"</a:t>
            </a:r>
          </a:p>
        </p:txBody>
      </p:sp>
    </p:spTree>
    <p:extLst>
      <p:ext uri="{BB962C8B-B14F-4D97-AF65-F5344CB8AC3E}">
        <p14:creationId xmlns:p14="http://schemas.microsoft.com/office/powerpoint/2010/main" val="1586206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289CB1-A44B-4417-B04C-31D84C93BD6E}"/>
              </a:ext>
            </a:extLst>
          </p:cNvPr>
          <p:cNvSpPr>
            <a:spLocks noGrp="1"/>
          </p:cNvSpPr>
          <p:nvPr>
            <p:ph sz="quarter" idx="1"/>
          </p:nvPr>
        </p:nvSpPr>
        <p:spPr>
          <a:xfrm>
            <a:off x="527538" y="1717431"/>
            <a:ext cx="7467600" cy="3220798"/>
          </a:xfrm>
        </p:spPr>
        <p:txBody>
          <a:bodyPr/>
          <a:lstStyle/>
          <a:p>
            <a:pPr marL="639445" lvl="1"/>
            <a:r>
              <a:rPr lang="en-US" sz="2400" dirty="0"/>
              <a:t>Victim Services section now displays bother the number of survivors served and the number of times the service was provided.</a:t>
            </a:r>
          </a:p>
          <a:p>
            <a:pPr marL="639445" lvl="1"/>
            <a:r>
              <a:rPr lang="en-US" sz="2400" dirty="0"/>
              <a:t>The report also displays the new fields from the Community Engagement Report in the Training section.</a:t>
            </a:r>
          </a:p>
        </p:txBody>
      </p:sp>
      <p:sp>
        <p:nvSpPr>
          <p:cNvPr id="2" name="Title 1">
            <a:extLst>
              <a:ext uri="{FF2B5EF4-FFF2-40B4-BE49-F238E27FC236}">
                <a16:creationId xmlns:a16="http://schemas.microsoft.com/office/drawing/2014/main" id="{29C3A8B3-0D7A-481D-81CA-DF8F813169C4}"/>
              </a:ext>
            </a:extLst>
          </p:cNvPr>
          <p:cNvSpPr>
            <a:spLocks noGrp="1"/>
          </p:cNvSpPr>
          <p:nvPr>
            <p:ph type="title"/>
          </p:nvPr>
        </p:nvSpPr>
        <p:spPr>
          <a:xfrm>
            <a:off x="457200" y="274638"/>
            <a:ext cx="7467600" cy="1143000"/>
          </a:xfrm>
        </p:spPr>
        <p:txBody>
          <a:bodyPr/>
          <a:lstStyle/>
          <a:p>
            <a:r>
              <a:rPr lang="en-US"/>
              <a:t>VSTOP Report Updates (cont'd)</a:t>
            </a:r>
          </a:p>
        </p:txBody>
      </p:sp>
    </p:spTree>
    <p:extLst>
      <p:ext uri="{BB962C8B-B14F-4D97-AF65-F5344CB8AC3E}">
        <p14:creationId xmlns:p14="http://schemas.microsoft.com/office/powerpoint/2010/main" val="2313474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307771" y="1828800"/>
            <a:ext cx="6477000" cy="4546600"/>
          </a:xfrm>
        </p:spPr>
        <p:txBody>
          <a:body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0775"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6067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35843" name="Rectangle 3"/>
          <p:cNvSpPr>
            <a:spLocks noGrp="1" noChangeArrowheads="1"/>
          </p:cNvSpPr>
          <p:nvPr>
            <p:ph sz="quarter" idx="1"/>
          </p:nvPr>
        </p:nvSpPr>
        <p:spPr/>
        <p:txBody>
          <a:bodyPr/>
          <a:lstStyle/>
          <a:p>
            <a:pPr algn="ctr">
              <a:lnSpc>
                <a:spcPct val="80000"/>
              </a:lnSpc>
              <a:buFont typeface="Wingdings" panose="05000000000000000000" pitchFamily="2" charset="2"/>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a:lnSpc>
                <a:spcPct val="80000"/>
              </a:lnSpc>
              <a:buFont typeface="Wingdings" panose="05000000000000000000" pitchFamily="2" charset="2"/>
              <a:buNone/>
            </a:pPr>
            <a:endParaRPr lang="en-US" altLang="en-US" sz="2800" dirty="0"/>
          </a:p>
          <a:p>
            <a:pPr algn="ctr">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54223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sz="half" idx="4294967295"/>
          </p:nvPr>
        </p:nvSpPr>
        <p:spPr>
          <a:xfrm>
            <a:off x="4779560" y="762000"/>
            <a:ext cx="3733800" cy="4724400"/>
          </a:xfrm>
        </p:spPr>
        <p:txBody>
          <a:bodyPr/>
          <a:lstStyle/>
          <a:p>
            <a:pPr eaLnBrk="1" hangingPunct="1">
              <a:spcBef>
                <a:spcPct val="0"/>
              </a:spcBef>
              <a:buNone/>
            </a:pPr>
            <a:r>
              <a:rPr lang="en-US" dirty="0"/>
              <a:t>In 2011, data elements were added to the </a:t>
            </a:r>
            <a:r>
              <a:rPr lang="en-US" b="1" dirty="0"/>
              <a:t>Advocacy</a:t>
            </a:r>
            <a:r>
              <a:rPr lang="en-US" dirty="0"/>
              <a:t>, </a:t>
            </a:r>
            <a:r>
              <a:rPr lang="en-US" b="1" dirty="0"/>
              <a:t>Hotline</a:t>
            </a:r>
            <a:r>
              <a:rPr lang="en-US" dirty="0"/>
              <a:t>, and </a:t>
            </a:r>
            <a:r>
              <a:rPr lang="en-US" b="1" dirty="0"/>
              <a:t>Community Engagement Forms</a:t>
            </a:r>
            <a:r>
              <a:rPr lang="en-US" dirty="0"/>
              <a:t> so that local Sexual and Domestic Violence Agencies (SDVAs) would have the capacity to collect data for their VSTOP and/or Victim Fund reports, both DCJS grant programs</a:t>
            </a:r>
            <a:r>
              <a:rPr lang="en-US" sz="2000" dirty="0"/>
              <a:t>.</a:t>
            </a:r>
          </a:p>
          <a:p>
            <a:pPr eaLnBrk="1" hangingPunct="1">
              <a:spcBef>
                <a:spcPct val="0"/>
              </a:spcBef>
              <a:buNone/>
            </a:pPr>
            <a:endParaRPr lang="en-US" sz="1700" dirty="0"/>
          </a:p>
          <a:p>
            <a:pPr eaLnBrk="1" hangingPunct="1">
              <a:spcBef>
                <a:spcPct val="0"/>
              </a:spcBef>
              <a:buNone/>
            </a:pPr>
            <a:endParaRPr lang="en-US" dirty="0"/>
          </a:p>
        </p:txBody>
      </p:sp>
      <p:pic>
        <p:nvPicPr>
          <p:cNvPr id="2" name="Picture 2">
            <a:extLst>
              <a:ext uri="{FF2B5EF4-FFF2-40B4-BE49-F238E27FC236}">
                <a16:creationId xmlns:a16="http://schemas.microsoft.com/office/drawing/2014/main" id="{D3E0ADFB-4168-481E-81C0-815B99B16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06680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defRPr/>
            </a:pPr>
            <a:r>
              <a:rPr lang="en-US" sz="4000" dirty="0"/>
              <a:t>How Can I Get Additional Help About Other Topics or Concerns?</a:t>
            </a:r>
          </a:p>
        </p:txBody>
      </p:sp>
      <p:sp>
        <p:nvSpPr>
          <p:cNvPr id="37891" name="Rectangle 3"/>
          <p:cNvSpPr>
            <a:spLocks noGrp="1" noChangeArrowheads="1"/>
          </p:cNvSpPr>
          <p:nvPr>
            <p:ph sz="quarter" idx="1"/>
          </p:nvPr>
        </p:nvSpPr>
        <p:spPr>
          <a:xfrm>
            <a:off x="457200" y="1676400"/>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4348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br>
              <a:rPr lang="en-US" sz="3600" dirty="0"/>
            </a:br>
            <a:r>
              <a:rPr lang="en-US" sz="3600" dirty="0"/>
              <a:t>Important note:</a:t>
            </a:r>
          </a:p>
        </p:txBody>
      </p:sp>
      <p:sp>
        <p:nvSpPr>
          <p:cNvPr id="9219" name="Content Placeholder 2"/>
          <p:cNvSpPr>
            <a:spLocks noGrp="1"/>
          </p:cNvSpPr>
          <p:nvPr>
            <p:ph sz="quarter" idx="1"/>
          </p:nvPr>
        </p:nvSpPr>
        <p:spPr>
          <a:xfrm>
            <a:off x="457200" y="1600200"/>
            <a:ext cx="7848600" cy="4419600"/>
          </a:xfrm>
        </p:spPr>
        <p:txBody>
          <a:bodyPr/>
          <a:lstStyle/>
          <a:p>
            <a:r>
              <a:rPr lang="en-US" sz="2600" dirty="0"/>
              <a:t>The </a:t>
            </a:r>
            <a:r>
              <a:rPr lang="en-US" sz="2600" b="1" dirty="0"/>
              <a:t>VSTOP</a:t>
            </a:r>
            <a:r>
              <a:rPr lang="en-US" sz="2600" dirty="0"/>
              <a:t> and </a:t>
            </a:r>
            <a:r>
              <a:rPr lang="en-US" sz="2600" b="1" dirty="0"/>
              <a:t>Victim Fund (VFUND)</a:t>
            </a:r>
            <a:r>
              <a:rPr lang="en-US" sz="2600" dirty="0"/>
              <a:t> funding source boxes, supplemental tabs, and reports should only be used by agencies that are funded by these programs. </a:t>
            </a:r>
          </a:p>
          <a:p>
            <a:pPr marL="0" indent="0" eaLnBrk="1" hangingPunct="1">
              <a:buNone/>
            </a:pPr>
            <a:endParaRPr lang="en-US" sz="2600" dirty="0"/>
          </a:p>
          <a:p>
            <a:r>
              <a:rPr lang="en-US" sz="2600" dirty="0"/>
              <a:t>Agencies can run reports directly from VAdata that will produce the victim services and training data needed for their VSTOP and Victim Fund report submissions.</a:t>
            </a:r>
          </a:p>
          <a:p>
            <a:pPr algn="ctr" eaLnBrk="1" hangingPunct="1">
              <a:buFont typeface="Wingdings 2" pitchFamily="18" charset="2"/>
              <a:buNone/>
            </a:pPr>
            <a:endParaRPr lang="en-US" sz="2600" dirty="0"/>
          </a:p>
          <a:p>
            <a:pPr algn="ctr" eaLnBrk="1" hangingPunct="1">
              <a:buFont typeface="Wingdings 2" pitchFamily="18" charset="2"/>
              <a:buNone/>
            </a:pPr>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477000" cy="1894362"/>
          </a:xfrm>
        </p:spPr>
        <p:txBody>
          <a:bodyPr>
            <a:normAutofit/>
          </a:bodyPr>
          <a:lstStyle/>
          <a:p>
            <a:pPr fontAlgn="auto">
              <a:spcAft>
                <a:spcPts val="0"/>
              </a:spcAft>
              <a:defRPr/>
            </a:pPr>
            <a:r>
              <a:rPr lang="en-US" sz="4000" dirty="0"/>
              <a:t>How to use the Supplement(s)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838200"/>
          </a:xfrm>
        </p:spPr>
        <p:txBody>
          <a:bodyPr>
            <a:noAutofit/>
          </a:bodyPr>
          <a:lstStyle/>
          <a:p>
            <a:pPr eaLnBrk="1" fontAlgn="auto" hangingPunct="1">
              <a:spcAft>
                <a:spcPts val="0"/>
              </a:spcAft>
              <a:defRPr/>
            </a:pPr>
            <a:br>
              <a:rPr lang="en-US" sz="3200" dirty="0"/>
            </a:br>
            <a:br>
              <a:rPr lang="en-US" sz="3200" dirty="0"/>
            </a:br>
            <a:br>
              <a:rPr lang="en-US" sz="3200" dirty="0"/>
            </a:br>
            <a:br>
              <a:rPr lang="en-US" sz="3200" dirty="0"/>
            </a:br>
            <a:r>
              <a:rPr lang="en-US" sz="3200" dirty="0"/>
              <a:t>Advocacy Form</a:t>
            </a:r>
          </a:p>
        </p:txBody>
      </p:sp>
      <p:sp>
        <p:nvSpPr>
          <p:cNvPr id="3" name="Content Placeholder 2"/>
          <p:cNvSpPr>
            <a:spLocks noGrp="1"/>
          </p:cNvSpPr>
          <p:nvPr>
            <p:ph sz="quarter" idx="1"/>
          </p:nvPr>
        </p:nvSpPr>
        <p:spPr>
          <a:xfrm>
            <a:off x="457200" y="1066800"/>
            <a:ext cx="7467600" cy="5407152"/>
          </a:xfrm>
        </p:spPr>
        <p:txBody>
          <a:bodyPr>
            <a:normAutofit/>
          </a:bodyPr>
          <a:lstStyle/>
          <a:p>
            <a:pPr marL="274320" indent="-274320" eaLnBrk="1" fontAlgn="auto" hangingPunct="1">
              <a:spcAft>
                <a:spcPts val="0"/>
              </a:spcAft>
              <a:buFont typeface="Wingdings 2"/>
              <a:buNone/>
              <a:defRPr/>
            </a:pPr>
            <a:endParaRPr lang="en-US" dirty="0"/>
          </a:p>
          <a:p>
            <a:pPr marL="274320" indent="-274320" eaLnBrk="1" fontAlgn="auto" hangingPunct="1">
              <a:spcAft>
                <a:spcPts val="0"/>
              </a:spcAft>
              <a:buFont typeface="Wingdings 2"/>
              <a:buNone/>
              <a:defRPr/>
            </a:pPr>
            <a:endParaRPr lang="en-US" dirty="0"/>
          </a:p>
          <a:p>
            <a:pPr marL="274320" indent="-274320" eaLnBrk="1" fontAlgn="auto" hangingPunct="1">
              <a:spcAft>
                <a:spcPts val="0"/>
              </a:spcAft>
              <a:buFont typeface="Wingdings 2"/>
              <a:buNone/>
              <a:defRPr/>
            </a:pPr>
            <a:endParaRPr lang="en-US" dirty="0"/>
          </a:p>
          <a:p>
            <a:pPr marL="274320" indent="-274320" eaLnBrk="1" fontAlgn="auto" hangingPunct="1">
              <a:spcAft>
                <a:spcPts val="0"/>
              </a:spcAft>
              <a:buFont typeface="Wingdings 2"/>
              <a:buNone/>
              <a:defRPr/>
            </a:pPr>
            <a:endParaRPr lang="en-US" dirty="0"/>
          </a:p>
          <a:p>
            <a:pPr marL="274320" indent="-274320" eaLnBrk="1" fontAlgn="auto" hangingPunct="1">
              <a:spcAft>
                <a:spcPts val="0"/>
              </a:spcAft>
              <a:buFont typeface="Wingdings 2"/>
              <a:buChar char=""/>
              <a:defRPr/>
            </a:pPr>
            <a:endParaRPr lang="en-US" dirty="0"/>
          </a:p>
          <a:p>
            <a:pPr marL="274320" indent="-274320" fontAlgn="auto">
              <a:spcAft>
                <a:spcPts val="0"/>
              </a:spcAft>
              <a:buFont typeface="Wingdings 2"/>
              <a:buChar char=""/>
              <a:defRPr/>
            </a:pPr>
            <a:r>
              <a:rPr lang="en-US" dirty="0"/>
              <a:t>For persons receiving advocacy services funded by the VSTOP grant program, please complete the information on the VSTOP supplement tab in the record. </a:t>
            </a:r>
          </a:p>
          <a:p>
            <a:pPr marL="274320" indent="-274320" fontAlgn="auto">
              <a:spcAft>
                <a:spcPts val="0"/>
              </a:spcAft>
              <a:buFont typeface="Wingdings 2"/>
              <a:buChar char=""/>
              <a:defRPr/>
            </a:pPr>
            <a:r>
              <a:rPr lang="en-US" dirty="0"/>
              <a:t>The information on the supplement only needs to be entered </a:t>
            </a:r>
            <a:r>
              <a:rPr lang="en-US" b="1" dirty="0"/>
              <a:t>one</a:t>
            </a:r>
            <a:r>
              <a:rPr lang="en-US" dirty="0"/>
              <a:t> time – it is retained in the client record.</a:t>
            </a:r>
          </a:p>
          <a:p>
            <a:pPr marL="274320" indent="-274320">
              <a:spcAft>
                <a:spcPts val="0"/>
              </a:spcAft>
              <a:buFont typeface="Wingdings 2"/>
              <a:buChar char=""/>
              <a:defRPr/>
            </a:pPr>
            <a:r>
              <a:rPr lang="en-US" b="1" dirty="0"/>
              <a:t>As of 2019, Victim Fund grantees no longer need to enter this supplemental data.</a:t>
            </a:r>
          </a:p>
        </p:txBody>
      </p:sp>
      <p:pic>
        <p:nvPicPr>
          <p:cNvPr id="4" name="Picture 4" descr="A screenshot of a cell phone&#10;&#10;Description generated with very high confidence">
            <a:extLst>
              <a:ext uri="{FF2B5EF4-FFF2-40B4-BE49-F238E27FC236}">
                <a16:creationId xmlns:a16="http://schemas.microsoft.com/office/drawing/2014/main" id="{05A8A29F-1CCE-4913-ABA1-92DDB3CB1E80}"/>
              </a:ext>
            </a:extLst>
          </p:cNvPr>
          <p:cNvPicPr>
            <a:picLocks noChangeAspect="1"/>
          </p:cNvPicPr>
          <p:nvPr/>
        </p:nvPicPr>
        <p:blipFill>
          <a:blip r:embed="rId2"/>
          <a:stretch>
            <a:fillRect/>
          </a:stretch>
        </p:blipFill>
        <p:spPr>
          <a:xfrm>
            <a:off x="457199" y="1238745"/>
            <a:ext cx="8177349" cy="1754876"/>
          </a:xfrm>
          <a:prstGeom prst="rect">
            <a:avLst/>
          </a:prstGeom>
        </p:spPr>
      </p:pic>
      <p:sp>
        <p:nvSpPr>
          <p:cNvPr id="7" name="Right Arrow 6"/>
          <p:cNvSpPr/>
          <p:nvPr/>
        </p:nvSpPr>
        <p:spPr>
          <a:xfrm rot="12960000">
            <a:off x="1245653" y="2844618"/>
            <a:ext cx="561579" cy="358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01000" cy="914400"/>
          </a:xfrm>
        </p:spPr>
        <p:txBody>
          <a:bodyPr>
            <a:noAutofit/>
          </a:bodyPr>
          <a:lstStyle/>
          <a:p>
            <a:pPr eaLnBrk="1" fontAlgn="auto" hangingPunct="1">
              <a:spcAft>
                <a:spcPts val="0"/>
              </a:spcAft>
              <a:defRPr/>
            </a:pPr>
            <a:r>
              <a:rPr lang="en-US" sz="2800" dirty="0"/>
              <a:t>Documenting VSTOP and Victim Fund services</a:t>
            </a:r>
          </a:p>
        </p:txBody>
      </p:sp>
      <p:sp>
        <p:nvSpPr>
          <p:cNvPr id="3" name="Content Placeholder 2"/>
          <p:cNvSpPr>
            <a:spLocks noGrp="1"/>
          </p:cNvSpPr>
          <p:nvPr>
            <p:ph sz="quarter" idx="1"/>
          </p:nvPr>
        </p:nvSpPr>
        <p:spPr>
          <a:xfrm>
            <a:off x="304800" y="1828800"/>
            <a:ext cx="8229600" cy="4572000"/>
          </a:xfrm>
        </p:spPr>
        <p:txBody>
          <a:bodyPr>
            <a:normAutofit/>
          </a:bodyPr>
          <a:lstStyle/>
          <a:p>
            <a:pPr marL="274320" indent="-274320" eaLnBrk="1" fontAlgn="auto" hangingPunct="1">
              <a:spcAft>
                <a:spcPts val="0"/>
              </a:spcAft>
              <a:buFont typeface="Wingdings 2"/>
              <a:buChar char=""/>
              <a:defRPr/>
            </a:pPr>
            <a:r>
              <a:rPr lang="en-US" sz="2000" dirty="0"/>
              <a:t>Advocates should continue to add new </a:t>
            </a:r>
            <a:r>
              <a:rPr lang="en-US" sz="2000" b="1" dirty="0"/>
              <a:t>Services and Referral Sheets</a:t>
            </a:r>
            <a:r>
              <a:rPr lang="en-US" sz="2000" dirty="0"/>
              <a:t> to document service contacts.</a:t>
            </a:r>
          </a:p>
          <a:p>
            <a:pPr marL="274320" indent="-274320" eaLnBrk="1" fontAlgn="auto" hangingPunct="1">
              <a:spcAft>
                <a:spcPts val="0"/>
              </a:spcAft>
              <a:buNone/>
              <a:defRPr/>
            </a:pPr>
            <a:endParaRPr lang="en-US" sz="1100" dirty="0"/>
          </a:p>
          <a:p>
            <a:pPr marL="274320" indent="-274320" eaLnBrk="1" fontAlgn="auto" hangingPunct="1">
              <a:spcAft>
                <a:spcPts val="0"/>
              </a:spcAft>
              <a:buFont typeface="Wingdings 2"/>
              <a:buChar char=""/>
              <a:defRPr/>
            </a:pPr>
            <a:r>
              <a:rPr lang="en-US" sz="2000" dirty="0"/>
              <a:t>In order to ensure that services provided through VSTOP and/or Victim Fund are included in reports, you should select </a:t>
            </a:r>
            <a:r>
              <a:rPr lang="en-US" sz="2000" b="1" dirty="0"/>
              <a:t>VSTOP</a:t>
            </a:r>
            <a:r>
              <a:rPr lang="en-US" sz="2000" dirty="0"/>
              <a:t> and/or </a:t>
            </a:r>
            <a:r>
              <a:rPr lang="en-US" sz="2000" b="1" dirty="0"/>
              <a:t>VFUND</a:t>
            </a:r>
            <a:r>
              <a:rPr lang="en-US" sz="2000" dirty="0"/>
              <a:t> at the bottom of the Services and Referral Sheet, in the field </a:t>
            </a:r>
            <a:r>
              <a:rPr lang="en-US" sz="2000" b="1" dirty="0"/>
              <a:t>Service Contact Funded By</a:t>
            </a:r>
            <a:r>
              <a:rPr lang="en-US" sz="2000" dirty="0"/>
              <a:t>.</a:t>
            </a:r>
          </a:p>
        </p:txBody>
      </p:sp>
      <p:pic>
        <p:nvPicPr>
          <p:cNvPr id="5" name="Picture 4">
            <a:extLst>
              <a:ext uri="{FF2B5EF4-FFF2-40B4-BE49-F238E27FC236}">
                <a16:creationId xmlns:a16="http://schemas.microsoft.com/office/drawing/2014/main" id="{F6A9AD73-D01E-4764-94AC-E07E25EA172E}"/>
              </a:ext>
            </a:extLst>
          </p:cNvPr>
          <p:cNvPicPr>
            <a:picLocks noChangeAspect="1"/>
          </p:cNvPicPr>
          <p:nvPr/>
        </p:nvPicPr>
        <p:blipFill>
          <a:blip r:embed="rId3"/>
          <a:stretch>
            <a:fillRect/>
          </a:stretch>
        </p:blipFill>
        <p:spPr>
          <a:xfrm>
            <a:off x="228600" y="4008434"/>
            <a:ext cx="8534400" cy="716366"/>
          </a:xfrm>
          <a:prstGeom prst="rect">
            <a:avLst/>
          </a:prstGeom>
        </p:spPr>
      </p:pic>
      <p:sp>
        <p:nvSpPr>
          <p:cNvPr id="11" name="Right Arrow 10"/>
          <p:cNvSpPr/>
          <p:nvPr/>
        </p:nvSpPr>
        <p:spPr>
          <a:xfrm rot="10800000">
            <a:off x="1295400" y="4349867"/>
            <a:ext cx="641790" cy="4396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257800" y="4198700"/>
            <a:ext cx="641790" cy="4396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733800" cy="1143000"/>
          </a:xfrm>
        </p:spPr>
        <p:txBody>
          <a:bodyPr>
            <a:normAutofit/>
          </a:bodyPr>
          <a:lstStyle/>
          <a:p>
            <a:pPr eaLnBrk="1" fontAlgn="auto" hangingPunct="1">
              <a:spcAft>
                <a:spcPts val="0"/>
              </a:spcAft>
              <a:defRPr/>
            </a:pPr>
            <a:r>
              <a:rPr lang="en-US" sz="3200" dirty="0"/>
              <a:t>Hotline Form</a:t>
            </a:r>
          </a:p>
        </p:txBody>
      </p:sp>
      <p:sp>
        <p:nvSpPr>
          <p:cNvPr id="15363" name="Content Placeholder 2"/>
          <p:cNvSpPr>
            <a:spLocks noGrp="1"/>
          </p:cNvSpPr>
          <p:nvPr>
            <p:ph sz="quarter" idx="1"/>
          </p:nvPr>
        </p:nvSpPr>
        <p:spPr>
          <a:xfrm>
            <a:off x="457200" y="1600200"/>
            <a:ext cx="8077200" cy="4873752"/>
          </a:xfrm>
        </p:spPr>
        <p:txBody>
          <a:bodyPr/>
          <a:lstStyle/>
          <a:p>
            <a:r>
              <a:rPr lang="en-US" sz="2200" dirty="0"/>
              <a:t>In order to document hotline calls answered by VSTOP and/or Victim Fund staff, indicate at the bottom of the hotline form how the services were funded—VSTOP and/or Victim Fund in the field </a:t>
            </a:r>
            <a:r>
              <a:rPr lang="en-US" sz="2200" b="1" dirty="0"/>
              <a:t>Service Contact Funded By</a:t>
            </a:r>
            <a:r>
              <a:rPr lang="en-US" sz="2200" dirty="0"/>
              <a:t>. </a:t>
            </a:r>
          </a:p>
        </p:txBody>
      </p:sp>
      <p:pic>
        <p:nvPicPr>
          <p:cNvPr id="9" name="Picture 8">
            <a:extLst>
              <a:ext uri="{FF2B5EF4-FFF2-40B4-BE49-F238E27FC236}">
                <a16:creationId xmlns:a16="http://schemas.microsoft.com/office/drawing/2014/main" id="{C32ADEE6-F814-4CFC-A834-AD6E8961EED6}"/>
              </a:ext>
            </a:extLst>
          </p:cNvPr>
          <p:cNvPicPr>
            <a:picLocks noChangeAspect="1"/>
          </p:cNvPicPr>
          <p:nvPr/>
        </p:nvPicPr>
        <p:blipFill>
          <a:blip r:embed="rId2"/>
          <a:stretch>
            <a:fillRect/>
          </a:stretch>
        </p:blipFill>
        <p:spPr>
          <a:xfrm>
            <a:off x="228600" y="3008211"/>
            <a:ext cx="8534400" cy="716366"/>
          </a:xfrm>
          <a:prstGeom prst="rect">
            <a:avLst/>
          </a:prstGeom>
        </p:spPr>
      </p:pic>
      <p:sp>
        <p:nvSpPr>
          <p:cNvPr id="16" name="Right Arrow 15"/>
          <p:cNvSpPr/>
          <p:nvPr/>
        </p:nvSpPr>
        <p:spPr>
          <a:xfrm rot="10800000">
            <a:off x="1371600" y="3348016"/>
            <a:ext cx="6687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5181600" y="3203508"/>
            <a:ext cx="66875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609600"/>
          </a:xfrm>
        </p:spPr>
        <p:txBody>
          <a:bodyPr>
            <a:noAutofit/>
          </a:bodyPr>
          <a:lstStyle/>
          <a:p>
            <a:pPr eaLnBrk="1" fontAlgn="auto" hangingPunct="1">
              <a:spcAft>
                <a:spcPts val="0"/>
              </a:spcAft>
              <a:defRPr/>
            </a:pPr>
            <a:br>
              <a:rPr lang="en-US" sz="3200" dirty="0"/>
            </a:br>
            <a:br>
              <a:rPr lang="en-US" sz="3200" dirty="0"/>
            </a:br>
            <a:br>
              <a:rPr lang="en-US" sz="3200" dirty="0"/>
            </a:br>
            <a:r>
              <a:rPr lang="en-US" sz="3200" dirty="0"/>
              <a:t>Community Engagement Form</a:t>
            </a:r>
          </a:p>
        </p:txBody>
      </p:sp>
      <p:sp>
        <p:nvSpPr>
          <p:cNvPr id="16387" name="Content Placeholder 2"/>
          <p:cNvSpPr>
            <a:spLocks noGrp="1"/>
          </p:cNvSpPr>
          <p:nvPr>
            <p:ph sz="quarter" idx="1"/>
          </p:nvPr>
        </p:nvSpPr>
        <p:spPr>
          <a:xfrm>
            <a:off x="533400" y="914400"/>
            <a:ext cx="7620000" cy="5562600"/>
          </a:xfrm>
        </p:spPr>
        <p:txBody>
          <a:bodyPr/>
          <a:lstStyle/>
          <a:p>
            <a:r>
              <a:rPr lang="en-US" sz="2200" dirty="0"/>
              <a:t>The VSTOP Supplement tab is also on the Community Engagement Form.</a:t>
            </a:r>
          </a:p>
          <a:p>
            <a:pPr eaLnBrk="1" hangingPunct="1"/>
            <a:endParaRPr lang="en-US" sz="2400" dirty="0"/>
          </a:p>
          <a:p>
            <a:pPr eaLnBrk="1" hangingPunct="1">
              <a:buFont typeface="Wingdings 2" pitchFamily="18" charset="2"/>
              <a:buNone/>
            </a:pPr>
            <a:endParaRPr lang="en-US" sz="1400" dirty="0"/>
          </a:p>
          <a:p>
            <a:pPr>
              <a:buFont typeface="Wingdings 2" pitchFamily="18" charset="2"/>
              <a:buNone/>
            </a:pPr>
            <a:endParaRPr lang="en-US" sz="1400" dirty="0"/>
          </a:p>
          <a:p>
            <a:pPr>
              <a:buNone/>
            </a:pPr>
            <a:endParaRPr lang="en-US" sz="1400" dirty="0"/>
          </a:p>
          <a:p>
            <a:r>
              <a:rPr lang="en-US" sz="2200" dirty="0"/>
              <a:t>If VSTOP is selected as a funding source for the activity, a supplement will be provided to document the additional information required by the funder. </a:t>
            </a:r>
          </a:p>
          <a:p>
            <a:r>
              <a:rPr lang="en-US" sz="2200" dirty="0"/>
              <a:t>NOTE: </a:t>
            </a:r>
            <a:r>
              <a:rPr lang="en-US" sz="2200" b="1" dirty="0"/>
              <a:t>This supplemental information is no longer required for Victim Fund grantees</a:t>
            </a:r>
            <a:r>
              <a:rPr lang="en-US" sz="2200" dirty="0"/>
              <a:t> but continue to select the appropriate funding source(s) so your activities will be accurately tracked in your grant</a:t>
            </a:r>
            <a:r>
              <a:rPr lang="en-US" dirty="0"/>
              <a:t> </a:t>
            </a:r>
            <a:r>
              <a:rPr lang="en-US" sz="2200" dirty="0"/>
              <a:t>reports).</a:t>
            </a:r>
            <a:endParaRPr lang="en-US" dirty="0"/>
          </a:p>
          <a:p>
            <a:pPr eaLnBrk="1" hangingPunct="1"/>
            <a:endParaRPr lang="en-US" sz="2400" dirty="0"/>
          </a:p>
          <a:p>
            <a:pPr eaLnBrk="1" hangingPunct="1">
              <a:buFont typeface="Wingdings 2" pitchFamily="18" charset="2"/>
              <a:buNone/>
            </a:pPr>
            <a:endParaRPr lang="en-US" sz="1400" dirty="0"/>
          </a:p>
          <a:p>
            <a:pPr marL="0" indent="0">
              <a:buNone/>
            </a:pPr>
            <a:endParaRPr lang="en-US" dirty="0"/>
          </a:p>
        </p:txBody>
      </p:sp>
      <p:pic>
        <p:nvPicPr>
          <p:cNvPr id="3" name="Picture 4" descr="A screenshot of a cell phone&#10;&#10;Description generated with very high confidence">
            <a:extLst>
              <a:ext uri="{FF2B5EF4-FFF2-40B4-BE49-F238E27FC236}">
                <a16:creationId xmlns:a16="http://schemas.microsoft.com/office/drawing/2014/main" id="{EDA32762-B9E3-427D-8080-591BE7F56489}"/>
              </a:ext>
            </a:extLst>
          </p:cNvPr>
          <p:cNvPicPr>
            <a:picLocks noChangeAspect="1"/>
          </p:cNvPicPr>
          <p:nvPr/>
        </p:nvPicPr>
        <p:blipFill>
          <a:blip r:embed="rId2"/>
          <a:stretch>
            <a:fillRect/>
          </a:stretch>
        </p:blipFill>
        <p:spPr>
          <a:xfrm>
            <a:off x="1146849" y="1676400"/>
            <a:ext cx="6338167" cy="1349686"/>
          </a:xfrm>
          <a:prstGeom prst="rect">
            <a:avLst/>
          </a:prstGeom>
        </p:spPr>
      </p:pic>
      <p:sp>
        <p:nvSpPr>
          <p:cNvPr id="10" name="Right Arrow 6">
            <a:extLst>
              <a:ext uri="{FF2B5EF4-FFF2-40B4-BE49-F238E27FC236}">
                <a16:creationId xmlns:a16="http://schemas.microsoft.com/office/drawing/2014/main" id="{C26005F0-AA37-457C-8393-1A9EA1E50649}"/>
              </a:ext>
            </a:extLst>
          </p:cNvPr>
          <p:cNvSpPr/>
          <p:nvPr/>
        </p:nvSpPr>
        <p:spPr>
          <a:xfrm rot="10800000">
            <a:off x="7150729" y="2590800"/>
            <a:ext cx="49620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A7B6ED5-DF51-4CAE-92C6-A237FE863D84}"/>
              </a:ext>
            </a:extLst>
          </p:cNvPr>
          <p:cNvPicPr>
            <a:picLocks noChangeAspect="1"/>
          </p:cNvPicPr>
          <p:nvPr/>
        </p:nvPicPr>
        <p:blipFill>
          <a:blip r:embed="rId3"/>
          <a:stretch>
            <a:fillRect/>
          </a:stretch>
        </p:blipFill>
        <p:spPr>
          <a:xfrm>
            <a:off x="666759" y="5495293"/>
            <a:ext cx="7810481" cy="1289877"/>
          </a:xfrm>
          <a:prstGeom prst="rect">
            <a:avLst/>
          </a:prstGeom>
        </p:spPr>
      </p:pic>
      <p:sp>
        <p:nvSpPr>
          <p:cNvPr id="7" name="Right Arrow 6"/>
          <p:cNvSpPr/>
          <p:nvPr/>
        </p:nvSpPr>
        <p:spPr>
          <a:xfrm>
            <a:off x="4067828" y="6155113"/>
            <a:ext cx="49620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943600" y="6155113"/>
            <a:ext cx="49620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a:r>
              <a:rPr lang="en-US" sz="4000" dirty="0"/>
              <a:t>VSTOP and Victim Fund Reports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FFAB2F-C246-4DCD-B55B-84FCAFCF9410}">
  <ds:schemaRefs>
    <ds:schemaRef ds:uri="b8af06d5-a303-4c79-94d7-ae40213dcb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6ADF0EE-DA64-4476-AE58-AC1CEB7BE9A5}">
  <ds:schemaRefs>
    <ds:schemaRef ds:uri="8f717612-3002-4c7f-8035-76070f6e149a"/>
    <ds:schemaRef ds:uri="b8af06d5-a303-4c79-94d7-ae40213dcb6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64BECEB-CBC5-49BB-BFEE-E431ABEABE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424</TotalTime>
  <Words>1108</Words>
  <Application>Microsoft Office PowerPoint</Application>
  <PresentationFormat>On-screen Show (4:3)</PresentationFormat>
  <Paragraphs>104</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Medium</vt:lpstr>
      <vt:lpstr>Wingdings</vt:lpstr>
      <vt:lpstr>Wingdings 2</vt:lpstr>
      <vt:lpstr>Theme1</vt:lpstr>
      <vt:lpstr>VSTOP and Victim Fund  Data and Reports</vt:lpstr>
      <vt:lpstr>PowerPoint Presentation</vt:lpstr>
      <vt:lpstr> Important note:</vt:lpstr>
      <vt:lpstr>How to use the Supplement(s)</vt:lpstr>
      <vt:lpstr>    Advocacy Form</vt:lpstr>
      <vt:lpstr>Documenting VSTOP and Victim Fund services</vt:lpstr>
      <vt:lpstr>Hotline Form</vt:lpstr>
      <vt:lpstr>   Community Engagement Form</vt:lpstr>
      <vt:lpstr>VSTOP and Victim Fund Reports</vt:lpstr>
      <vt:lpstr>Important Note:</vt:lpstr>
      <vt:lpstr>New in 2019/2020: Updated VSTOP Fields and Report</vt:lpstr>
      <vt:lpstr>What are the VSTOP Form Changes?</vt:lpstr>
      <vt:lpstr>Changes to VSTOP</vt:lpstr>
      <vt:lpstr>PowerPoint Presentation</vt:lpstr>
      <vt:lpstr>PowerPoint Presentation</vt:lpstr>
      <vt:lpstr>VSTOP Report Updates</vt:lpstr>
      <vt:lpstr>VSTOP Report Updates (cont'd)</vt:lpstr>
      <vt:lpstr>Help Options</vt:lpstr>
      <vt:lpstr> HELP! VAdata’s not working.</vt:lpstr>
      <vt:lpstr>How Can I Get Additional Help About Other Topics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Vadata: VSTOP &amp; Victim Fund Reports</dc:title>
  <dc:creator>Kristine</dc:creator>
  <cp:lastModifiedBy>Tamara Mason</cp:lastModifiedBy>
  <cp:revision>529</cp:revision>
  <dcterms:created xsi:type="dcterms:W3CDTF">2010-12-15T20:57:47Z</dcterms:created>
  <dcterms:modified xsi:type="dcterms:W3CDTF">2021-07-20T19:54:51Z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AuthorIds_UIVersion_4096">
    <vt:lpwstr>147</vt:lpwstr>
  </property>
</Properties>
</file>